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16"/>
  </p:notesMasterIdLst>
  <p:sldIdLst>
    <p:sldId id="4631" r:id="rId3"/>
    <p:sldId id="4122" r:id="rId4"/>
    <p:sldId id="4047" r:id="rId5"/>
    <p:sldId id="4735" r:id="rId6"/>
    <p:sldId id="4732" r:id="rId7"/>
    <p:sldId id="367" r:id="rId8"/>
    <p:sldId id="4733" r:id="rId9"/>
    <p:sldId id="4736" r:id="rId10"/>
    <p:sldId id="4734" r:id="rId11"/>
    <p:sldId id="4508" r:id="rId12"/>
    <p:sldId id="4730" r:id="rId13"/>
    <p:sldId id="4509" r:id="rId14"/>
    <p:sldId id="471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5196" autoAdjust="0"/>
  </p:normalViewPr>
  <p:slideViewPr>
    <p:cSldViewPr snapToGrid="0" snapToObjects="1">
      <p:cViewPr varScale="1">
        <p:scale>
          <a:sx n="85" d="100"/>
          <a:sy n="85" d="100"/>
        </p:scale>
        <p:origin x="1013"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7:50.505"/>
    </inkml:context>
    <inkml:brush xml:id="br0">
      <inkml:brushProperty name="width" value="0.05" units="cm"/>
      <inkml:brushProperty name="height" value="0.05" units="cm"/>
      <inkml:brushProperty name="color" value="#ED1C24"/>
      <inkml:brushProperty name="fitToCurve" value="1"/>
    </inkml:brush>
  </inkml:definitions>
  <inkml:trace contextRef="#ctx0" brushRef="#br0">2241 1644 0,'0'-25'15,"-25"25"-15,25-25 16,25 50 0,0 0 15,-25-1-31,0 1 16,0 0-1,0 0-15,0 0 0,0 25 16,0-25-16,0 0 0,0 24 15,-25-24-15,25 25 16,0-25-16,0 0 0,0 25 16,0-25-16,0 0 15,0-1-15,0 1 16,0 0-16</inkml:trace>
  <inkml:trace contextRef="#ctx0" brushRef="#br0" timeOffset="414">2216 1743 0,'-25'-25'0,"-25"0"16,25 0-16,-24 1 0,24-26 15,0 0-15,0 0 0,25 0 16,0-24-16,25 24 16,0 0-16,24-25 0,1 26 15,25-1-15,0 0 16,-1 25-16,26 0 0,-25 25 15,-26 0-15,1 25 0,0 0 16,0 25-16,-50 24 16,0-24-16,0 25 0,0 0 15,-25-1-15,0 1 0,0 0 16,-25-1-16,1-24 16,24 0-16,-25-25 0,0 25 15,25-25-15,-25-25 16,1 0-16,24 0 15</inkml:trace>
  <inkml:trace contextRef="#ctx0" brushRef="#br0" timeOffset="815">2614 1893 0,'25'-25'31,"0"25"-15,25 0-16,0 25 16,0-1-1,-26 1-15,1-25 0,0 25 16,0 25-16,-25-25 0,0 0 15,0 0-15,0 0 16,0 0-16,-25-1 0,0 1 16,0-25-16,1 25 15,-1-25-15,0 0 0,0-25 16,25 0-16,0 1 16,0-1-16,25 0 15,0-25-15,0 25 0,-1 0 16,1 0-16,25 0 15,-25 0-15,0 25 0,25 0 16,-25 0-16</inkml:trace>
  <inkml:trace contextRef="#ctx0" brushRef="#br0" timeOffset="1165">3212 1942 0,'25'0'0,"0"-25"15,-25 1-15,-25 24 32,0 0-17,0 0-15,0 24 0,25 1 16,-25-25-16,0 25 16,25 0-16,0 25 0,0-25 15,0 0-15,0 0 16,25 0-16,0-1 0,0 1 15,0 0-15,0-25 0,25 0 16,-25 0-16,0 0 16,24-25-16,-24 0 0,-25 1 15,25-1-15,-25 0 16,0 0-16,-25 0 0,25 0 16,-25 0-16,0 0 15,-24 25-15,24-25 0,0 25 16,0 0-16,0 0 15</inkml:trace>
  <inkml:trace contextRef="#ctx0" brushRef="#br0" timeOffset="1663">3785 1893 0,'0'-25'31,"-25"25"-31,0-25 16,0 25-16,-25 0 15,25 0 1,0 0-16,1 25 0,24 0 16,-25-1-16,0 1 15,25 0-15,0 0 0,0 0 16,0 0-16,0 0 0,25 0 15,0 0-15,-25 0 16,49-25-16,-24 0 0,0 0 16,25 0-16,-25 0 0,25-25 15,-25 0-15,-1 0 16,26-25-16,-50 0 0,25 0 16,-25 1-16,0-26 15,0 0-15,0 1 0,-25-1 16,0 25-16,0-25 15,25 26-15,-24 24 0,24 0 16,-25 0-16,25 50 16,0 0-16,0 24 15,0 1-15,0 25 0,0 0 16,25-1-16,-25 1 16,24 0-16,1-1 0,0-24 15,0 25-15,0 0 0,0-26 16,-25-24-16,25 25 15</inkml:trace>
  <inkml:trace contextRef="#ctx0" brushRef="#br0" timeOffset="4237">1245 3636 0,'-25'0'31,"25"25"16,0 0-47,0-1 0,0 26 16,25 0-16,-25 0 0,0 0 15,0-1-15,0-24 16,25 25-16,-25 0 0,0-25 16,0 0-16,0 0 15,-25-25-15,0-25 16,25 0-16,0-50 15,-25 25 1,25 1-16,0-26 0,0 25 16,0-25-16,0 26 0,0-1 15,0 0-15,0 0 16,25 25-16,-25 0 16,25 25-16,0 0 0,0 0 15,-1 25-15,1 0 0,0 0 16,0 0-16,0 0 0,-25 25 15,0-25-15,0-1 16,0 26-16,-25-25 0,0 0 16,0 0-16,0 0 15,1-25-15,-1 25 0,0-25 16</inkml:trace>
  <inkml:trace contextRef="#ctx0" brushRef="#br0" timeOffset="4448">1593 3636 0,'25'0'0,"-25"25"32,0 0-17,0-1-15,25 1 16,-25 25-16,25-25 15,0 25-15,-25 0 0,25-1 16,-25 1-16,25 0 16,-25 0-16</inkml:trace>
  <inkml:trace contextRef="#ctx0" brushRef="#br0" timeOffset="5743">3536 3461 0,'0'-25'15,"-25"25"1,0 0 15,25 25-31,0 0 16,0 0-16,0 0 0,0 0 15,0 25-15,0-25 16,-25 25-16,25-1 0,0 1 16,-25 0-16,25-25 15,0 25-15,0-25 0,0-1 16,0 1-16,0 0 0,0 0 15,25-25-15,0 25 16,25-25-16,-25 25 0,24-25 16,1 0-16,25 25 15,-25-25-15,0 0 0,-1 25 16,1-25-16,-25 0 0,0 0 16</inkml:trace>
  <inkml:trace contextRef="#ctx0" brushRef="#br0" timeOffset="6206">4183 3835 0,'0'-25'0,"-25"0"15,25 0 1,-25 25-1,25-25 1,-25 25-16,1 0 16,-1 25-16,0 0 15,0 0-15,0 0 16,25 0-16,-25 0 16,25 0-16,0 0 0,0-1 15,0 1-15,0 0 16,25 0-16,0-25 15,0 0-15,0 0 0,0-25 16,-1 25-16,1-25 16,0 0-16,0 25 0,0-24 15,0-1-15,-25 0 0,25 0 16,-25 0-16,0 0 16,25 25-16,-25 25 31,0 0-31,0 0 15,0 0-15,0 0 0,25-1 16,0 1-16,-25 0 16,25-25-16,-1 0 0</inkml:trace>
  <inkml:trace contextRef="#ctx0" brushRef="#br0" timeOffset="6633">4557 3661 0,'0'-25'0,"-25"0"16,25 0-16,-25 25 16,25 25-1,0 25-15,0-25 16,0 24-16,0 1 0,25 0 16,-25 25-16,25-26 15,-25 1-15,25 25 0,-25-25 16,0 0-16,0-1 15,0 1-15,25-25 0,-25 0 16,0 0-16,0-50 16,-25 0-1,25-25-15,0 0 0,0 1 16,0-1-16,0 0 16,25-25-16,-25 26 0,24 24 15,1-25-15,-25 25 0,25 0 16,0 25-16,0 0 15,0 0-15,0 25 0,0 0 16,-25 0-16,0 0 16,0 0-16,0-1 0,-25-24 15,0 25-15,0 0 0,-25-25 16,25 0-16,0 0 16,-24 0-16,24 0 0,0-25 15</inkml:trace>
  <inkml:trace contextRef="#ctx0" brushRef="#br0" timeOffset="6991">5030 3536 0,'0'-25'0,"-25"25"16,25-25-16,-25 25 16,25 25-1,0 0 1,0 25-16,0-25 0,0 25 15,25-1-15,-25 1 0,25 0 16,0 0-16,0 0 16,-25-1-16,25 1 0,-1 0 15,-24-25-15,0 0 16,25 0-16</inkml:trace>
  <inkml:trace contextRef="#ctx0" brushRef="#br0" timeOffset="7448">5105 3810 0,'-25'0'16,"0"-25"-16,0 25 0,0 0 15,25 25 1,-25-25-16,25 25 16,25-25-16,0 0 15,25 0-15,-1 0 0,1 0 16,0-25-16,0 25 0,0 0 15,-1-25-15,1 25 16,0 0-16,-25-25 0,0 25 16,-50 0 15,0 0-31,0 25 0,0-25 16,0 25-16,0 0 15,25 0-15,0 0 16,0 0-16,25 0 0,-25-1 15,25-24-15,0 25 16,0 0-16,25-25 0,-25 25 16,0-25-16,0 0 15,0 0-15,-1 0 0,1-25 16,0 0-16,-25 0 16,0 1-16,0-1 15,-25 0-15,25 0 0,-25 0 16,25 0-16,-24 0 15,-1 25-15,0-25 0,0 25 16,0 0-16,0 25 16</inkml:trace>
  <inkml:trace contextRef="#ctx0" brushRef="#br0" timeOffset="7940">5777 3536 0,'0'-25'0,"0"0"16,-25 25 0,25 25-1,25 25 1,-25-25-16,0 50 0,25-26 15,-25 26-15,0 0 0,0 0 16,25-1-16,-25 1 16,25 0-16,-25-1 0,25-24 15,-25 0-15,24 0 16,-24 0-16,25-26 0,0-24 31,-25-24-31,0-26 16,0 25-16,-25-50 0,25 25 15,-25-24-15,1-1 16,24 0-16,0 25 0,-25-24 16,25 24-16,0 0 0,25 25 15,-1 0-15,1 0 16,0 25-16,25 0 0,-25 0 16,25 0-16,0 25 15,-26-25-15,1 50 0,0-25 16,0 0-16,-25 0 0,-25 25 15,-25-25-15,1-1 16,-51 1-16,25 0 0</inkml:trace>
  <inkml:trace contextRef="#ctx0" brushRef="#br0" timeOffset="8983">1444 5329 0,'-25'-25'0,"0"25"15,0-25-15,0 25 0,0 0 16,1 0-16,24 25 15,0 0-15,0 25 16,0 0-16,24-1 16,-24 1-16,25 0 0,-25 0 15,0 25-15,0-26 0,0-24 16,0 25-16</inkml:trace>
  <inkml:trace contextRef="#ctx0" brushRef="#br0" timeOffset="9267">1195 5628 0,'0'-50'16,"0"0"-16,0-24 0,0 24 15,25 0-15,-25 0 0,25 0 16,0 1-16,0 24 16,24 0-16,1 0 15,0 0-15,0 25 16,0 0-16,-1 0 0,1 25 0,-25 0 15,25 0-15,-25 0 0,-25 24 16,0-24-16,0 0 16,-25 25-16,-25-25 0,25 25 15,-25-25-15,1-1 16,-1 1-16,0-25 0,0 25 16,25-25-16,0 0 0,0-25 15</inkml:trace>
  <inkml:trace contextRef="#ctx0" brushRef="#br0" timeOffset="9572">1867 5354 0,'-25'0'0,"25"-25"16,0 0-16,0 0 15,25 25-15,0-25 16,0 25-16,0 0 16,0 0-16,0 0 0,0 25 15,0-25-15,0 25 0,-1 25 16,-24-25-16,0 25 0,-24-25 16,-1 24-16,0-24 15,0 25-15,0-25 0,25 0 16,25-25-1,25 0-15,-25 0 16,49 0-16,-24 0 0,0 0 16</inkml:trace>
  <inkml:trace contextRef="#ctx0" brushRef="#br0" timeOffset="10231">4108 5329 0,'-24'0'15,"24"25"16,0 0-31,0 25 16,0-1-16,0 1 0,0 25 16,0 0-16,0-1 0,0 1 15,0 25-15,0-26 16,0 1-16,0 0 0,0-25 16,-25-1-16,25-24 0,0-50 31,-25 1-31,25-51 15,0 25-15,0-25 16,0-24-16,0 24 0,0-25 16,0 1-16,0 24 0,25 0 15,0 1-15,24 24 16,-24 0-16,25 0 0,0 25 16,0 25-16,0 0 15,-26 25-15,26-25 0,-25 50 16,0-25-16,0 25 0,-25-25 15,0 24-15,0 1 16,-25-25-16,0 25 0,0-25 16,-25 0-16,26 0 15,-26 0-15,25-25 0,0 0 16,0 0-16</inkml:trace>
  <inkml:trace contextRef="#ctx0" brushRef="#br0" timeOffset="10586">4631 5528 0,'0'25'0,"0"0"15,-24-25-15,24 25 16,-25-25-16,50 0 16,-1 0-1,26-25-15,-25 25 16,25-25-16,0 25 15,-25-25-15,24 0 0,-24 0 16,25 1-16,-25 24 16,-25-25-16,0 0 0,-25 0 15,0 25-15,0 0 16,-24 0-16,24 0 16,0 0-16,-25 0 0,25 25 15,0 0-15,25 0 16,-25-1-16,25 1 0,0 0 15,25 0-15,-25 0 0,25 25 16,0-50-16,0 25 16,0 0-16,0-25 0,0 0 15</inkml:trace>
  <inkml:trace contextRef="#ctx0" brushRef="#br0" timeOffset="10915">5080 5454 0,'0'-25'15,"0"0"-15,0 0 16,-25 25 0,50 25-1,0 0 1,-25 0-16,0 24 16,24-24-16,-24 0 0,0 25 15,0-25-15,-24 0 16,-1 0-16,25 0 0,-25-25 15,25-25 1,25 0 0,-25 0-16,25 0 15,-1 0-15,1-25 0,0 25 16,25 0-16,-25 1 0,0 24 16,0 0-16,25 0 15,-26 24-15,1 1 16,-25 0-16,0 0 15</inkml:trace>
  <inkml:trace contextRef="#ctx0" brushRef="#br0" timeOffset="11458">5802 5454 0,'0'-25'16,"25"25"-16,-25-25 15,0 0-15,-25 25 16,25-25-1,-25 25-15,0 25 16,0-25-16,0 25 16,0 0-16,0-25 0,1 25 15,24-1-15,-25 26 0,25-25 16,0 0-16,0 0 16,25-25-16,-1 25 0,-24 0 15,25-25-15,0 0 16,0 0-16,25-25 0,-25 25 15,0-25-15,0 0 0,0 0 16,-25-25-16,24 1 16,1-1-16,-25 0 0,25 0 15,-25 0-15,0 1 16,0 24-16,0 0 0,0 0 16,0 50-1,0 25 1,0-26-16,0 26 0,0 0 15,25 0-15,-25 25 16,25-51-16,0 76 16,-25-75-16,25 0 0</inkml:trace>
  <inkml:trace contextRef="#ctx0" brushRef="#br0" timeOffset="11947">6076 5429 0,'0'-50'0,"0"25"15,0 0-15,0 0 16,25 25-16,0 0 16,-1 0-16,1 0 15,0 25-15,0 0 0,0 0 16,0 0-16,0 0 0,-25 0 16,0-1-16,0 1 15,0 0-15,0 0 0,-25-25 16,25 25-16,-25-25 15,0 0-15,0-50 16,25 25-16,0 0 16,0 1-16,0-26 15,25 25-15,0 0 0,0 0 16,0 0-16,0 25 0,0-25 16,0 25-16,-1 0 15,1 25-15,0-25 0,-25 25 16,25-25-1,-25 25-15,25-25 47,-25-25-31,25 25 0,-25 25-16,0 0 15,25 0-15,-25 0 16,0 0-16,0-1 15,25 1-15,-25 0 16,0 0-16,0 0 0,0 0 0</inkml:trace>
  <inkml:trace contextRef="#ctx0" brushRef="#br0" timeOffset="12092">6599 5080 0,'0'-25'0,"-25"25"32,25 25-17,0 0-15</inkml:trace>
  <inkml:trace contextRef="#ctx0" brushRef="#br0" timeOffset="12415">6673 5229 0,'0'25'0,"25"0"16,-25 0 0,25 0-1,-25 0 1,0 0-16,25 0 0,-25 0 16,0 0-16,25-1 0,-25 1 15,0 0 1,25-25-16,-25 25 0,0-50 31,25 0-31,-25 0 16,0 1-16,25-26 15,-25 25-15,25 0 0,-25 0 16,25 0-16,-25 0 0,0 0 16,24 25-16,-24 25 31,0 0-31,0 0 15,25-25-15</inkml:trace>
  <inkml:trace contextRef="#ctx0" brushRef="#br0" timeOffset="12771">7072 5379 0,'25'0'16,"0"0"15,0 0-16,-1 0 1,1 0-16,0 0 16,0 0-16,0 0 0,0-25 15,0 25-15,0-25 16,0 0 0,-25 0-16,-25 0 15,0 25-15,25-25 0,-25 25 16,0 0-16,0 0 15,-25 0-15,25 0 0,1 25 16,-1 0-16,0 25 16,25-25-16,0 25 0,0-25 15,25 24-15,0 1 0,24-25 16,1 0-16,25 0 16,-25-25-16,-1 0 0,1 0 15,0 0-15,-25-25 16</inkml:trace>
  <inkml:trace contextRef="#ctx0" brushRef="#br0" timeOffset="14319">6051 3187 0,'-25'-24'16,"25"-1"-16,-25 0 0,0 0 15,0 0-15,0 25 16,-24-50-16,-26 50 0,0-25 16,0 0-16,-24 0 15,-26 25-15,-24 0 0,-25 0 16,-1 0-16,1 25 0,-25 0 16,0 0-16,-26 25 15,26 0-15,0 0 0,0 24 16,24-24-16,1 25 15,25-25-15,24 24 0,1-24 16,24 25-16,25 0 16,26-26-16,24 26 0,25 0 15,25-25-15,-1 24 0,51 1 16,25-25-16,24 24 16,1-24-16,24 0 0,26 0 15,24 0-15,0-25 0,25-1 16,25 1-16,-25-25 15,25 0-15,0-25 0,0 25 16,-25-24-16,1-26 16,-1 0-16,-25 0 0,0-25 15,-50 1-15,1-1 0,-1 0 16,-49-24-16,-25 24 16,-26-25-16,1 1 0,-50-1 15,0 1-15,-25-1 16,-49 25-16,-1 1 0,-25 24 15,-24 0-15,-1 25 0,-24 25 16,-1 0-16,1 25 16</inkml:trace>
  <inkml:trace contextRef="#ctx0" brushRef="#br0" timeOffset="15151">5030 4856 0,'-25'-25'0,"-25"25"15,0 0-15,1 0 0,-26 0 16,0 0-16,-24 0 0,-1 0 16,0 25-16,-24 0 15,-1 0-15,1 0 0,-26 0 16,1 24-16,24 1 15,1-25-15,-1 25 0,26 0 16,24-1-16,0 1 0,26 0 16,24 0-16,25 0 15,0-1-15,25 1 0,0 0 16,24 0-16,26 25 16,0-26-16,-1 1 0,26 0 15,25 0-15,24 0 0,0-1 16,51 1-16,-1-25 15,0 0-15,25 0 0,25-25 16,0 25-16,0-25 16,0 0-16,0-25 0,0 25 15,-25-25-15,0 0 0,1 0 16,-51-25-16,25 1 16,-49 24-16,-1-50 0,-25 25 15,-24-25-15,0 1 16,-26-1-16,1-25 0,-50 26 15,25-1-15,-50-25 0,0 26 16,-25-1-16,-25 0 16,-25 26-16,1-1 0,-51-25 15,1 50-15,-1-25 0,-49 0 16,0 26-16,-26-1 16,-24 0-16,0 25 0,-25 0 15,0 25-15,0-25 16,-25 25-16</inkml:trace>
  <inkml:trace contextRef="#ctx0" brushRef="#br0" timeOffset="18053">1394 224 0,'-50'-25'0,"25"25"0,-24 0 16,-1 25-16,25 25 16,0-25-16,0 50 0,0-1 15,0 26-15,0 24 0,25 26 16,-24-1-16,24 26 16,-25 24-16,0 25 0,25-25 15,-25 25-15,0 0 16,0 0-16,25 1 0,-25-26 15,25 0-15,-25 0 16,25-25-16,-25 1 0,0-1 16,-24 0-16,-1 1 0,0-1 15,0-25-15,-24 26 16,-1-26-16,0 26 0,25-26 16,-24-25-16,24 26 15,0-26-15,25 1 0,-25-26 16,25 1-16,0 0 0,1-1 15,24-24-15,-25 0 16,25-25-16,0-1 16,0 1-16,0-25 0,25 0 0,24 0 15,1-25-15,25 25 16,0-25-16,24 25 0,26-25 16,-1 25-16,26-25 15,24 24-15,0-24 0,50 0 16,0 0-16,50 0 0,25 0 15,0-24-15,50-1 16,24 25-16,1-25 0,49 25 16,0 0-16,26 0 15,-1 0-15,0 0 0,0 25 16,1 0-16,-26 24 0,0-24 16,-24 0-16,-26 25 15,-49-25-15,0 0 0,-50-25 16,-25 25-16,-25-25 15,-25 0-15,-25 0 0,-24 0 16,-26-25-16,-49 0 0,0 0 16,-51-25-16,1 0 15,-25-24-15,-25-1 0,-24-25 16,-1 1-16,-25-26 16,0-24-16,-24-1 0,24-24 15,0 0-15,26-50 0,-1 0 16,0-1-16,25-24 15,0 0-15,0 0 0,25-25 16,0 0-16,-25 25 16,25 0-16,0 0 0,-24 0 15,-1 25-15,25 0 16,-25 25-16,0 0 0,25 0 16,-25 24-16,25 1 0,0 24 15,25 1-15,0 49 16,0-24-16,0 49 0,-1 1 15,1 24-15,0 0 0,0 0 16,-25 25-16,0 0 16,0 0-16,-25 25 15,0 0 1,0 0-16,-24-24 0,-26 24 16,0 0-16,-24 0 0,-26-25 15,-24 25-15,-26 0 16,-24-25-16,-50 25 0,-25 0 15,-25-25-15,-24 25 16,-26 0-16,0-25 0,-24 25 16,-1 0-16,-24 0 0,-1-25 15,1 25-15,0 0 16,-1 25-16,1-25 0,24 25 16,-24 0-16,49 25 0,1-26 15,49 1-15,0 25 16,50-25-16,50 25 0,24-25 15,51 0-15,49-25 16</inkml:trace>
  <inkml:trace contextRef="#ctx0" brushRef="#br0" timeOffset="19262">9811 3187 0,'-25'0'0,"0"0"15,0 0-15,25 25 31,50-25-31,-25 0 0,50 0 16,49 25-16,1-25 0,49 0 16,50 0-16,25 0 15,50-25-15,25 25 0,49 0 16,26 0-16,49 0 16,0 0-16,0 0 0,50 0 15,-24 25-15,-26-25 0,0 25 16,-49-25-16,-26 25 15,-49-25-15,-50 0 0,-25 25 16,-75-25-16,-25 0 16,-49 0-16,-50 0 0,0 0 15,-75-25 1,0 25-16,0 0 16,0 0-16,-25 0 0,25-25 15,0 25-15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8.556"/>
    </inkml:context>
    <inkml:brush xml:id="br0">
      <inkml:brushProperty name="width" value="0.05" units="cm"/>
      <inkml:brushProperty name="height" value="0.05" units="cm"/>
      <inkml:brushProperty name="color" value="#ED1C24"/>
      <inkml:brushProperty name="fitToCurve" value="1"/>
    </inkml:brush>
  </inkml:definitions>
  <inkml:trace contextRef="#ctx0" brushRef="#br0">27 163 0,'0'-25'0,"0"0"16,-25 25-16,25 25 31,0 0-31,0 0 16,0 24-16,0 1 16,0 0-16,0 0 0,0 25 15,0-26-15,0 1 16,0 0-16,0-25 0,0 25 15,0-25-15</inkml:trace>
  <inkml:trace contextRef="#ctx0" brushRef="#br0" timeOffset="516">351 237 0,'0'-24'0,"0"-1"0,0 50 31,0-1-15,0 26-16,0 0 0,0 0 15,0 0-15,0 0 16,0-1-16,0 26 0,0-50 16,0 25-16,0-25 15,0 0-15,0-1 0,0 1 16,0-50-1,0 1-15,-25-1 16,25-25-16,0 0 0,0 0 16,0-24-16,25 24 0,-25-25 15,25 0-15,-25 25 16,25 1-16,-25 24 0,25 25 16,0 0-1,-1 25-15,-24 24 0,25 1 16,0 0-16,0 0 0,25 25 15,-25-26-15,25 1 16,-25 0-16,0-25 0,-1 0 16,1 0-16,0-25 15,0 0-15,-25-25 0,0 0 16,0 0-16,0-25 0,25 0 16,-25-24-16,0-1 15,0 0-15,0 1 0,0 24 16,0 0-16,0 0 15,0 25-15,0 0 0,0 50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4.45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0,'25'0'31,"0"0"-15,0 0-16,25 0 0,-1 0 16,26 0-16,0 0 15,49 0-15,1 0 0,24 0 16,1 25-16,-1-25 16,25 0-16,1 0 0,-1 0 15,-25 0-15,1 0 0,-26 0 16,-24 0-16,0 0 15,-51 0-15,1 0 0,-75 0 32,0 0-32</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4.969"/>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0,'0'25'32,"25"-25"-32,0 0 0,0 0 15,0 0-15,25 0 16,24 0-16,1 25 0,25-25 16,-1 0-16,26 0 15,24 0-15,1 0 0,-26 0 16,26 0-16,-26 0 0,1 0 15,-26 0-15,1 0 16,-26 0-16,-49 0 0,25-25 16,-75 25-1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5.527"/>
    </inkml:context>
    <inkml:brush xml:id="br0">
      <inkml:brushProperty name="width" value="0.05" units="cm"/>
      <inkml:brushProperty name="height" value="0.05" units="cm"/>
      <inkml:brushProperty name="color" value="#ED1C24"/>
      <inkml:brushProperty name="fitToCurve" value="1"/>
    </inkml:brush>
  </inkml:definitions>
  <inkml:trace contextRef="#ctx0" brushRef="#br0">0 71 0,'25'-25'16,"0"25"-16,0 0 0,25-24 15,-25 24-15,25 0 16,24 0-16,-24 0 0,25 0 15,24 0-15,-24 0 16,25 0-16,-26 0 16,26 24-16,-25-24 0,-1 0 0,-24 0 15,0 25-15,-25-25 16,0 0-16,0 0 0,0 0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5.927"/>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0,'0'50'0,"0"-25"15,25 25-15,0-25 0,25 0 16,-1-25-16,1 24 0,0-24 15,25 0-15,-1 0 16,26-24-16,-25 24 0,24-25 16,1 25-16,25 0 15,-26-25-15,1 25 0,-1 0 16,1 0-16,0 0 16,-26 0-16,-24 0 0,25 0 15,-50 0-15,0 0 0,-1 0 16,-24-25-16,-24 25 15,-1-25-15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7.473"/>
    </inkml:context>
    <inkml:brush xml:id="br0">
      <inkml:brushProperty name="width" value="0.05" units="cm"/>
      <inkml:brushProperty name="height" value="0.05" units="cm"/>
      <inkml:brushProperty name="color" value="#ED1C24"/>
      <inkml:brushProperty name="fitToCurve" value="1"/>
    </inkml:brush>
  </inkml:definitions>
  <inkml:trace contextRef="#ctx0" brushRef="#br0">500 50 0,'0'-25'16,"25"25"-16,0-25 15,0 25 1,-25 25 0,0 0-16,0 0 15,0 0-15,-25-1 16,25 26-16,0 25 0,-25-25 15,25 24-15,0 26 0,-25 0 16,25 24-16,-25 1 16,25-1-16,-25 26 15,1-1-15,24 0 0,-25 1 16,25 24-16,0-24 0,0-1 16,0 0-16,0 1 15,0-1-15,0 26 0,0-26 16,0 25-16,0-24 0,0 24 15,0-25-15,0 26 16,0-26-16,0 25 0,0-24 16,0 24-16,0-24 0,0 24 15,-25-25-15,0 1 16,25 24-16,-25-25 0,0 1 16,0-1-16,0 1 15,0-1-15,0 0 0,25-24 16,0 0-16,-24-1 0,24 1 15,0-26-15,0 26 16,0-26-16,0 1 0,0-25 16,0 24-16,0-24 15,-25 0-15,25-1 0,-25 1 16,25 25-16,-25-26 0,25 1 16,0 0-16,-25-1 15,25 1-15,0 0 0,0-25 16,0 24-16,0-24 15,0 25-15,0-25 0,-25-1 16,25 26-16,-25-25 16,25 0-16,0 0 0,0-1 15,-25 1-15,25 0 0,0 0 16,0 0-16,25-25 16,0 24-16,-25 1 0,0 0 15,25-25-15,-25 25 0,0-25 16,0 24-16,0-24 15,0 0-15,0 0 0,0 0 16,0-50 0,0 0-16,0-25 15,0 1-15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41.050"/>
    </inkml:context>
    <inkml:brush xml:id="br0">
      <inkml:brushProperty name="width" value="0.05" units="cm"/>
      <inkml:brushProperty name="height" value="0.05" units="cm"/>
      <inkml:brushProperty name="color" value="#ED1C24"/>
      <inkml:brushProperty name="fitToCurve" value="1"/>
    </inkml:brush>
  </inkml:definitions>
  <inkml:trace contextRef="#ctx0" brushRef="#br0">27 674 0,'-25'0'0,"25"-25"16,0 0-16,25 0 15,-1 0-15,26-25 16,25 26-16,0-1 0,24 0 16,1 0-16,24 0 0,-24 0 15,0 25-15,-1-25 16,1 25-16,-50 0 0,-1 0 15</inkml:trace>
  <inkml:trace contextRef="#ctx0" brushRef="#br0" timeOffset="169">674 425 0,'-50'0'0,"25"25"0,-24-25 16,24 25-16,25 0 15,-25-1-15,25 1 0,0 25 16,25 25-16,0 0 0,-25-1 15,24 26-15,-24-25 16,25 24-16,-25 1 0,0-26 16,0 1-16,0 0 15,0-25-15</inkml:trace>
  <inkml:trace contextRef="#ctx0" brushRef="#br0" timeOffset="547">823 1122 0,'-24'-25'0,"-1"25"16,0 0-1,50 0 1,24 0 0,-24 25-16,25-25 0,25 0 15,-25 0-15,24 0 0,1-25 16,-25 25-16,0-25 15,-25 0-15,24 25 0,-49-25 16,0 1-16,0-1 16,-25 0-16,-24 0 0,24 0 15,-25 0-15,0 25 16,25 0-16,-25 0 0,1 0 16,24 25-16,0 0 0,25 25 15,0-25-15,-25 24 16,25 1-16,0 0 0,25 0 15,0 24-15,0-24 0,0-25 16,-1 25-16,26-25 16,0 0-16,0 0 0,0-25 15,-1 0-15</inkml:trace>
  <inkml:trace contextRef="#ctx0" brushRef="#br0" timeOffset="726">1521 1072 0,'-25'-25'15,"0"-24"-15,25 24 16,-25 0-16,50 25 16,0 0-16,0 25 15,0 0-15,24-1 16,-24 1-16,25 25 0,0-25 16,-25 25-16,0-25 15,0 0-15,0 0 0,-1-1 16</inkml:trace>
  <inkml:trace contextRef="#ctx0" brushRef="#br0" timeOffset="899">1720 848 0,'-25'0'16,"0"0"-16,0 0 15,0 25-15,0 25 0,1-25 16,-1 25-16,25-1 0,-25 1 15,25 0-15,0-25 16,0 25-16,0-25 0</inkml:trace>
  <inkml:trace contextRef="#ctx0" brushRef="#br0" timeOffset="1117">1795 400 0,'0'-50'16,"0"0"-16,25 50 16,-25 25-16,24 0 15,-24 50-15,25-25 0,25 49 16,-25-24-16,25 25 16,0-1-16,-1-24 0,-24 24 15,25-24-15,-25-25 0,0 0 16,0 0-16,-25-26 15</inkml:trace>
  <inkml:trace contextRef="#ctx0" brushRef="#br0" timeOffset="1277">1919 823 0,'0'-25'0,"-25"25"15,50 0 1,0 0-16,25 0 15,0-25-15,24 25 0,1 0 16,0-24-16,24 24 16,-24-25-16</inkml:trace>
  <inkml:trace contextRef="#ctx0" brushRef="#br0" timeOffset="1698">2965 375 0,'-25'-25'0,"0"25"0,25-25 16,0 0-16,50 0 15,-25 25 1,25-24-16,24 24 0,1 0 15,0 0-15,0 0 16,-1-25-16,1 25 0,-25 0 16,0 0-16,-26 0 0,1 0 15,-50 0 1,1 0-16,-1 0 0,-25 0 16,25 0-16,-25-25 15,25 25-15,-25 0 0,26 25 16,-1-25-16,25 25 15,0-1-15,0 26 16,0-25-16,0 25 0,0 25 16,0-1-16,0-24 15,0 50-15,0-26 0,0 1 16,0 0-16,0-25 0,0-1 16</inkml:trace>
  <inkml:trace contextRef="#ctx0" brushRef="#br0" timeOffset="2130">3986 798 0,'25'-25'16,"0"1"-16,-25-26 16,0 25-16,0 0 0,0 0 15,-25-25-15,0 25 0,0 0 16,0 1-16,0-1 15,0 0-15,0 25 0,-24 0 16,24 25-16,0 0 0,0-1 16,25 26-16,-25 0 15,0 0-15,25 0 0,0 24 16,0-24-16,25 0 16,-25-25-16,0 25 0,25-25 15,0-1-15,0-24 16,0 0-16,0 0 15,-1-24-15,1-26 0,0 25 16,0-25-16,25 0 16,-25 0-16,0 1 0,0-1 15,0 25-15,0 0 16,-25 0-16,24 0 0,1 50 16,-25 0-16,0 0 15,25 0-15,-25 25 16,25-1-16,-25-24 0,25 25 15,-25-25-15,25 0 0</inkml:trace>
  <inkml:trace contextRef="#ctx0" brushRef="#br0" timeOffset="2528">4484 400 0,'0'-75'0,"0"1"16,0 24-16,0 0 0,0 25 15,25 50 1,-25 25 0,25 0-16,-25-1 0,25 26 15,0-25-15,0 25 16,-1-1-16,-24 1 0,25 0 16,-25-26-16,0 26 15,0-50-15,0 25 0,0-25 16,0-50-1,0 0-15,25 0 16,0 0-16,0-25 0,0 1 16,25-1-16,0 0 15,-26 25-15,26 0 0,0 0 16,0 25-16,-25 0 0,0 0 16,0 25-16,-1 0 15,-24 25-15,-24-25 0,-1 25 16,0-26-16,-25 26 15,0-25-15,0-25 0,-24 25 16,24-25-16,0-25 0,0 25 16</inkml:trace>
  <inkml:trace contextRef="#ctx0" brushRef="#br0" timeOffset="2737">5082 26 0,'25'-25'0,"-1"25"0,1 0 16,0 25-16,0 0 16,0 0-16,-25 25 0,25 0 15,25 0-15,-25-1 0,0 26 16,0 0-16,-1 0 16,1-26-16,0 26 0,0-25 15,-25 25-15,0-26 0,0-24 16,-25 0-16</inkml:trace>
  <inkml:trace contextRef="#ctx0" brushRef="#br0" timeOffset="3139">5804 549 0,'25'-25'0,"0"25"62,0 25-46,-1-25-16,1 0 0,25 0 15,0 0-15,-25-25 16,25 25-16,-1-24 0,-24-1 16,25 0-16,-25 0 15,-25 0-15,0 0 0,0 0 16,0 0-16,0 0 0,-25 0 15,-25 1-15,1 24 16,-1 0-16,0 0 0,0 0 16,0 24-16,1 1 0,24 25 15,0-25-15,25 25 16,0 25-16,50-26 0,-26 26 16,26-25-16,0 0 15,25-1-15,-1 1 0,1 0 16,0-50-16,0 25 0,-26-25 15,26-25-15,-50 0 16,0-25-16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9:05.553"/>
    </inkml:context>
    <inkml:brush xml:id="br0">
      <inkml:brushProperty name="width" value="0.05" units="cm"/>
      <inkml:brushProperty name="height" value="0.05" units="cm"/>
      <inkml:brushProperty name="color" value="#ED1C24"/>
      <inkml:brushProperty name="fitToCurve" value="1"/>
    </inkml:brush>
  </inkml:definitions>
  <inkml:trace contextRef="#ctx0" brushRef="#br0">50 277 0,'0'-25'0,"0"0"15,-25 25-15,25-25 0,-25 0 16,25 50-1,0 0 1,0 0-16,0 0 0,0 25 16,25 0-16,-25-1 15,0 1-15,25 0 0,-25 0 16,0 24-16,25-24 0,-25 0 16,0 0-16,0-25 15,25 25-15,-25-26 0,0 26 16,0-25-16,0 0 15</inkml:trace>
  <inkml:trace contextRef="#ctx0" brushRef="#br0" timeOffset="419">299 576 0,'0'-25'16,"-25"25"15,25 25-31,0 0 16,0 0-16,25-1 15,-25 26-15,0-25 0,25 0 16,0 0-16,0 0 15,0 0-15,0 0 0,0 0 16,-1-25-16,1 0 16,0 0-16,0 0 0,0-25 15,0 0-15,-25 0 16,0 0-16,0 0 16,0 0-16,0-25 0,-25 25 15,0 1-15,0-1 16,0 0-16,0 25 0,-24-25 15,24 25-15,0 0 0,0 25 16,25 0-16,-25-25 16,25 25-16,0-1 15,25 1-15</inkml:trace>
  <inkml:trace contextRef="#ctx0" brushRef="#br0" timeOffset="731">1046 601 0,'25'-25'16,"0"0"-16,-25 0 16,-25 0-1,0 25-15,0 0 16,0 0-16,-24 0 0,24 25 15,0-25-15,0 25 16,0-25-16,25 25 0,-25 0 16,25 0-16,0 24 15,0-24-15,25 0 0,0 0 16,-25 0-16,25 0 0,25 0 16,-25 0-16,-1 0 15,1-1-15,25-24 0,-25 0 16,0 0-16</inkml:trace>
  <inkml:trace contextRef="#ctx0" brushRef="#br0" timeOffset="1416">1594 601 0,'0'-25'16,"0"0"-16,-25 0 15,0 0-15,0 0 16,0 0 0,1 25-16,-1 0 0,0 0 15,0 25-15,0 0 0,0-25 16,0 25-16,25 25 16,-25-25-16,25 0 0,-25-1 15,25 1-15,0 0 16,0 0-16,25 0 0,-25 0 15,25-25-15,0 25 0,0-25 16,0 0-16,0 0 16,0-25-16,0 25 0,-25-25 15,24 0-15,1 25 16,-25-25-16,25 0 0,-25 0 16,0 1-16,0-1 0,-25 25 31,25 25-16,0-1-15,0 1 16,0 0-16,25 0 0,0 25 16,0-25-16,0 0 0,0 0 15,0 0-15,0-25 16,24 0-16,-24 0 0,0 0 16,25-25-16,-25 0 0,25 0 15,-25 0-15,0-25 16,0 0-16,-25 1 0,0-26 15,0 25-15,0-25 16,0 26-16,-25-1 0,0 0 16,0 0-16,0 0 15,0 25-15,0 0 0,0 25 16,25 25 0,0 0-16,25 0 15,-25 25-15,25 0 0,-25 0 16,25-1-16,0 26 15,0-25-15,0 0 0,-25 0 16,25-1-16,-25 1 0,24 0 16,-24-25-16,0 0 15,25 0-15</inkml:trace>
  <inkml:trace contextRef="#ctx0" brushRef="#br0" timeOffset="1658">2316 626 0,'0'-25'16,"0"0"-1,0 0-15,0 0 16,25 25 0,0 25-1,-25 0 1,25 0-16,0 24 0,-25-24 15,25 25-15,-25-25 0,0 0 16,0 25-16,0-25 16,0 0-16</inkml:trace>
  <inkml:trace contextRef="#ctx0" brushRef="#br0" timeOffset="1800">2366 252 0,'-25'-25'16,"25"0"-16,-25 0 16,25 0-16</inkml:trace>
  <inkml:trace contextRef="#ctx0" brushRef="#br0" timeOffset="2137">2416 401 0,'0'25'0,"0"-50"15,25 1 1,0 24 0,0 0-16,-1-25 15,26 25-15,-25 0 0,25 0 16,0 0-16,-25 0 0,24 25 15,-24-25-15,0 24 16,0 1-16,0 0 0,-25 25 16,0-25-16,0 25 15,0-25-15,0 24 0,0-24 16,-25 25-16,0-25 0,25 25 16,-25-25-16,25 25 15,0-26-15,0 1 0,25-25 16,0 25-16,0-25 0,25 0 15,0 0-15,-1 0 16,1-25-16</inkml:trace>
  <inkml:trace contextRef="#ctx0" brushRef="#br0" timeOffset="2676">2640 650 0,'0'25'15,"25"-25"1,0 0-16,0 0 16,24 0-16,1 0 15,0 0-15,0 0 0,25-25 16,-26 25-16,1 0 16,0 0-16,0-24 0,-25 24 15,25-25-15,-26 25 16,1-25-16,0 0 15,-25 0 1,25 25-16,0 0 16,0 0-1,0-25 1,0 25-16,0 0 16,-25-25-1,0 0 1,0 0-1,0 0-15,0 1 16,-25 24 0,25-25-16,-25 25 15,0 0-15,0 0 16,0 0-16,0 25 0,0-25 16,0 24-16,1 1 0,-1 0 15,0 0-15,0 25 16,25-25-16,0 25 0,0-1 15,0-24-15,25 25 0,0-25 16,24 0-16,-24 0 16,25 0-16,0 0 0,-25-25 15,25 0-15,-1-25 16</inkml:trace>
  <inkml:trace contextRef="#ctx0" brushRef="#br0" timeOffset="3198">4084 601 0,'0'-25'15,"0"0"-15,0 0 0,0 0 16,-25 0-16,25 0 0,-25 25 16,25-25-16,-24 25 15,-1 0-15,-25 0 16,25 0-16,0 25 0,0-25 15,0 25-15,0 0 16,0 0-16,25 0 0,-24 0 16,24 0-16,0 24 15,0-24-15,24 0 0,1 0 16,0 0-16,0 0 0,0-25 16,0 0-16,25 25 15,0-25-15,-26-25 0,1 25 16,0-25-16,0 0 15,0-25-15,0 25 0,-25-24 16,0-1-16,0-25 16,0 25-16,0-24 0,0-1 15,-25 25-15,25-25 0,0 26 16,-25-1-16,25 25 16,0 0-16,-25 25 0,0 0 15,25 25-15,-25 25 16,25-1-16,-24 1 15,24 0-15,0 0 0,24 25 16,1-1-16,0 1 16,0-25-16,25 25 0,0-26 15,-25 26-15,0-25 0,24-25 16,-24 25-16,-25-26 16,25-24-16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9:17.978"/>
    </inkml:context>
    <inkml:brush xml:id="br0">
      <inkml:brushProperty name="width" value="0.05" units="cm"/>
      <inkml:brushProperty name="height" value="0.05" units="cm"/>
      <inkml:brushProperty name="color" value="#ED1C24"/>
      <inkml:brushProperty name="fitToCurve" value="1"/>
    </inkml:brush>
  </inkml:definitions>
  <inkml:trace contextRef="#ctx0" brushRef="#br0">777 4633 0,'0'-25'0,"0"0"31,0 50-15,25 0-1,-25 0-15,0-1 16,25 26-16,0 0 0,-25 0 16,25 0-16,0-1 15,-25 1-15,24-25 0,1 25 16,-25-25-16,25 0 0,-25 0 16,0-50-1,0 0 1,-25 0-16,0-25 15,1 0-15,-1 1 0,0-26 16,0 0-16,0-24 0,25 24 16,-25 0-16,25 25 15,0 1-15,0-1 0,25 25 16,0 0-16,0 25 16,25 0-16,-26 0 0,26 25 15,-25 0-15,25 0 0,-25 0 16,0-1-16,-25 26 15,0-25-15,0 25 0,-25-25 16,0 0-16,-25 25 16,25-26-16,-25 1 0,26-25 15,-1 25-15,0 0 0</inkml:trace>
  <inkml:trace contextRef="#ctx0" brushRef="#br0" timeOffset="-3337">1823 1121 0,'0'-24'16,"0"-1"0,-25 25 15,0 0-31,-25 25 16,1-1-16,24 1 15,-25 0-15,0 25 0,0 0 0,25 0 16,0 0-16,0-1 15,1 1-15,24 25 0,0-25 16,0-1-16,24 26 16,26-25-16,-25 0 0,25-25 15,25 24-15,-1-24 16,1-25-16,0 0 0,0 0 16,24 0-16,-24-25 0,-25 1 15</inkml:trace>
  <inkml:trace contextRef="#ctx0" brushRef="#br0" timeOffset="-2912">2495 1271 0,'0'-25'0,"0"0"15,0 0-15,-25 0 16,0 25 0,1 25-1,24 0-15,0 0 0,0 0 16,0 0-16,0 25 0,0-1 15,0 1-15,0 0 16,0 0-16,-25 0 0,25-25 16,0 24-16,0-24 0,0 0 15,0 0-15,-25 0 16,25-50 0,0-50-1,0 50-15,0-49 0,25-1 16,0 0-16,-1 1 15,1-1-15,0 0 0,0 0 16,25 26-16,-25-1 0,25 25 16,-25 0-16,24 25 15,-24 25-15,0 0 0,0 25 16,25-1-16,-25 1 0,0 0 16,0 0-16,0 25 15,-1-26-15,1 1 0,0 0 16,0-25-16,0 25 15,0-25-15,-25 0 0,25-25 16</inkml:trace>
  <inkml:trace contextRef="#ctx0" brushRef="#br0" timeOffset="-2692">2445 1445 0,'0'-25'15,"25"0"1,0 1-16,0 24 0,25-25 16,0 0-16,0 25 15,-1-25-15,1 25 0,0-25 16,25 25-16,-1 0 16,-24-25-16,25 25 0,-25 0 15,24 0-15,-24 0 16,-25 0-16,0-25 0</inkml:trace>
  <inkml:trace contextRef="#ctx0" brushRef="#br0" timeOffset="-2272">3367 1196 0,'0'-25'0,"-25"0"16,25 0-16,-25 1 0,25-1 15,0 50 17,25-1-17,0 1-15,-25 25 0,25-25 16,0 25-16,-25 0 0,25 0 15,-25-1-15,24 1 16,1 0-16,-25-25 0,0 25 16,25-25-16,-25-1 0,-25-24 31,0-24-15,1-26-16,-1 25 15,0-25-15,0-25 0,25 26 16,-25-26-16,0 0 0,25 0 15,0 1-15,25 24 16,0-25-16,-25 25 0,25 1 16,25 24-16,-26 0 15,26 25-15,-25 0 0,25 0 16,0 25-16,0 0 0,-26-1 16,26 1-16,-25 25 15,0-25-15,-25 25 0,0 0 16,-25-25-16,-25 24 0,1-24 15,-26 0-15,25 0 16,-25 0-16,1-25 0,24 0 16,0 0-16</inkml:trace>
  <inkml:trace contextRef="#ctx0" brushRef="#br0" timeOffset="-1635">4139 300 0,'0'-100'0,"-25"50"15,0 25-15,-50-24 0,1 24 16,-51 0-16,1 25 15,-51 0-15,-24 0 0,-25 0 16,0 25-16,-50 25 0,25-1 16,-25 1-16,0 25 15,0 0-15,25 24 0,25 1 16,0 24-16,25 1 16,49-1-16,1 1 0,24 24 15,51-24-15,-1-1 0,50 26 16,0-26-16,25 1 15,25-26-15,0 26 0,50-1 16,-1-24-16,26 24 16,24-24-16,26 0 0,24-26 15,0 1-15,26-25 16,24 0-16,0-25 0,25-25 16,0 0-16,0-25 0,0-25 15,0-25-15,0 0 16,-25-24-16,0-1 0,0-24 15,0 24-15,-24-24 16,-26-1-16,0 1 0,1 24 16,-26-25-16,-24 1 0,-26 24 15,1-24-15,-50-1 16,-1 1-16,-49-1 0,-25 1 16,-24-1-16,-26 1 0,-25 24 15,-24 1-15,-1-1 16,-24 25-16,-25 25 0,24 1 15,26 24-15,-26 0 16,51 0-16,-1 25 0,25 0 16,1 0-16,24 0 0,0 0 15</inkml:trace>
  <inkml:trace contextRef="#ctx0" brushRef="#br0" timeOffset="-914">2595 2890 0,'0'-25'0,"0"0"0,0 0 15,0 50 17,0 0-17,0 24-15,25-24 0,-25 25 16,25 0-16,0 25 16,-25-26-16,24 26 0,1 0 15,0-25-15,0 24 0,-25-24 16,25 0-16,0 0 15,-25 0-15,0-1 0,0-24 16,-25 25-16</inkml:trace>
  <inkml:trace contextRef="#ctx0" brushRef="#br0" timeOffset="990">1076 4807 0,'25'0'0,"0"0"16,-25-25-16,25 25 15,24-25-15,-24 25 0,0-25 16,25 25-16,0-25 0,0 25 16,-1 0-16,-24 0 0,25 25 15,-25 0-15,0 0 16,0 0-16,-25 0 0,0 0 15,-25 0-15,0 0 0,0-1 16,0-24-16,0 25 16,0-25-16,0 0 15,25-25 1,0 1-16,0-1 0,0 0 16,25-25-16,-25 25 0,25-25 15,0 25-15,0 0 16,25 1-16,-25-1 0,25 0 15,-1 0-15,-24 25 16,25 0-16,-25 0 0,25 0 16,-25 0-16,0 25 15,-50-25 17,25 25-32,-25-25 15,0 25-15,0-1 16,0 1-16,25 0 15,0 0-15,0 0 16,25 0-16,-25 0 0,50 0 16,-25-25-16,25 25 15,-26-25-15,26 0 0,-25 0 16,0 0-16,0-25 0,0 25 16,0-25-16,-25 0 15,0 0-15,-25 0 16,0 0-16,0 0 0,0 0 15,0 1-15,0-1 16,0 0-16,1 25 0,24-25 16,24 25-1,1-25-15,25 25 0,0 0 16,25-25-16,-1 25 16,26-25-16,-25 0 0,-1 25 15,1-25-15,0 25 0,-25-25 16,-26 25-16,1 0 15,-25-24-15,-25 24 16,1 0-16,-1 0 16,-25 0-16,0 24 0,25-24 15,-25 25-15,25-25 0,25 25 16,-24 0-16,24 0 16,0 0-16,0 0 0,24 50 15,1-75 1,0 24-16,0 1 0,0-25 15,0 0-15,0 0 0,0-25 16,0 1-16,0-1 16,-1 0-16,1-25 0,-25 0 15,25 0-15,-25 1 16,25-26-16,-25 0 0,0 0 16,0 1-16,0 24 0,0 0 15,0 25-15,0 0 16,0 50-16,0 25 15,0 0-15,0 25 0,25-1 16,0 26-16,0-25 16,0 24-16,0-24 0,0 0 15</inkml:trace>
  <inkml:trace contextRef="#ctx0" brushRef="#br0" timeOffset="1594">2421 5828 0,'0'-25'0,"0"0"16,0 0-16,0 0 0,0 0 15,24 25 1,1 25 0,-25 25-16,25-25 0,0 25 15,0 25-15,0-26 16,0 1-16,0 25 0,0-25 15,0-25-15,-25 24 0,0-24 16,24-25-16,-24 25 16</inkml:trace>
  <inkml:trace contextRef="#ctx0" brushRef="#br0" timeOffset="1853">2445 5878 0,'-24'-75'0,"-26"0"16,0 1-16,25 24 0,0-25 15,0 25-15,25 25 0,0-24 16,25 24-16,0 0 16,0 0-16,25 0 0,0 25 15,24 0-15,1 0 16,0 0-16,-1 0 0,-24 25 16,0 0-16,0 0 15,-25 0-15,-25 24 0,0 1 16,-25-25-16,0 25 0,-25 0 15,0-25-15,25 24 16,-24 1-16,24-25 0,0 0 16,0 0-16</inkml:trace>
  <inkml:trace contextRef="#ctx0" brushRef="#br0" timeOffset="2884">2894 5977 0,'25'-25'15,"-25"1"-15,25 24 16,-25-25-16,24 0 0,1 25 16,0-25-16,0 25 0,25 0 15,-25 0-15,25 0 16,-1 25-16,1 0 0,0 0 16,0-1-16,-25 1 15,0 25-15,-25-25 0,0 0 16,0 0-16,-25 0 15,0-25-15,-25 25 0,25-25 16,-25 0-16,25-25 0,-24 0 16,24 0-16,25 0 15,0 0-15,0-25 0,25 25 16,0-24-16,-1 24 16,26-25-16,0 25 0,0 25 15,-25-25-15,25 25 0,-1 0 16,-24 0-16,0 0 15,0 0-15,0 0 0,0 0 16,-50 0 15,0 0 1,25 25-32,0 0 15,25 0-15,-25 0 16,25 0-16,0 0 15,0-1-15,0-24 0,-1 25 16,1-25-16,0 0 16,0 0-16,0 0 0,0 0 15,-25-25-15,25 25 16,-25-24-16,-25-1 16,0 0-16,0 0 0,0 25 15,-25-25-15,26 0 16,-26 25-16,25-25 0,0 25 15,0 0-15,25-25 16,25 25-16,0 0 16,25 0-16,-25-25 0,24 25 15,26 0-15,-25-25 16,25 25-16,-26-24 16,1 24-16,0 0 0,0-25 15,-25 25-15,0-25 0,0 25 16,-50 0-1,0 0 1,0 0-16,0 25 0,0-25 16,0 25-16,0-1 15,25 1-15,0 0 0,0 0 16,0 0-16,0 0 0,25 0 16,-25 0-16,25 0 15,0 0-15,0-25 0,0 24 16,0-24-16,0 0 0,-1-24 15,-24-26 1,25 25 0,-25-25-16,0 0 0,0 0 15,0 1-15,0-26 0,0 0 16,-25 25-16,25-24 0,0 24 16,0 25-16,0-25 15,0 25-15,0 50 16,0 0-1,0 25-15,0 0 0,25 0 16,0-1-16,0 26 0,0 0 16,0-25-16,0 24 15,50 26-15,-51-75 16,1 0-16</inkml:trace>
  <inkml:trace contextRef="#ctx0" brushRef="#br0" timeOffset="3142">4886 5878 0,'0'-25'32,"0"0"-17,25 25-15,0 0 16,0-25-16,-1 25 15,1 0-15,25 0 0,-25 0 16,0 0-16,0 0 16,0 0-16,0 0 0,0 0 15</inkml:trace>
  <inkml:trace contextRef="#ctx0" brushRef="#br0" timeOffset="3462">5259 5106 0,'0'-25'16,"-25"25"0,50 25-1,0 0 1,0 0-16,0 24 16,25 51-1,0-50-15,-25 0 0,0-1 16,-1 1-16,1 0 0,-25 0 15,25 0-15,-25-25 16,0-1-16</inkml:trace>
  <inkml:trace contextRef="#ctx0" brushRef="#br0" timeOffset="3846">5309 5479 0,'-25'-25'15,"25"1"1,25 24-16,0 0 16,0 0-1,25 0-15,0 0 0,-1 0 16,1 0-16,0 0 0,0 0 16,0-25-16,-1 25 15,1-25-15,-25 25 0,0-25 16,0 0-16,-25 0 15,0 0-15,0 0 0,-25 0 16,0 25-16,0-25 16,0 25-16,-24-24 0,24 24 15,0 0-15,-25 24 0,25 1 16,25 0 0,0 0-16,0 25 0,25-25 15,0 0-15,25 25 16,-25-26-16,24 1 0,1 25 15,0-50-15,0 25 16,24-25-16,-24 0 0,0 0 16</inkml:trace>
  <inkml:trace contextRef="#ctx0" brushRef="#br0" timeOffset="4042">6131 5255 0,'0'-25'0,"-25"25"15,50 0 1,0 25 0,0-25-16,0 25 0,0 0 15,24 25-15,-24-25 16,25 0-16,-25 0 0,0-1 16,0 1-16,0 0 0,0-25 15</inkml:trace>
  <inkml:trace contextRef="#ctx0" brushRef="#br0" timeOffset="4229">6330 5230 0,'-25'-25'16,"0"25"-16,0 0 16,1 0-1,24 25-15,0 0 0,0 0 16,0 0-16,0 25 0,0-25 15,0 0-15,24 0 16,-24 24-16,25-49 0,-25 25 16,25-25-16</inkml:trace>
  <inkml:trace contextRef="#ctx0" brushRef="#br0" timeOffset="4504">6480 4956 0,'0'-25'0,"24"1"0,1 24 16,-25 24-1,25 1-15,-25 0 16,25 25-16,0 0 16,-25 0-16,25 0 0,0-1 15,0 26-15,-25-25 0,25-25 16,0 25-16,0-26 15,-1 1-15,26 0 0,-25-25 16,0 0-16,0 0 16,25 0-16,-25 0 0,24-25 15,-24 25-15,0-25 0,0 1 16</inkml:trace>
  <inkml:trace contextRef="#ctx0" brushRef="#br0" timeOffset="4649">6604 5230 0,'-50'0'0,"25"0"16,0 0-16,50 0 16,0 0-1,25 0-15,0 0 16,25-25-16,-1 25 0,1-24 16,0 24-16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4:22:21.570"/>
    </inkml:context>
    <inkml:brush xml:id="br0">
      <inkml:brushProperty name="width" value="0.05292" units="cm"/>
      <inkml:brushProperty name="height" value="0.05292" units="cm"/>
      <inkml:brushProperty name="color" value="#FF0000"/>
    </inkml:brush>
  </inkml:definitions>
  <inkml:trace contextRef="#ctx0" brushRef="#br0">11412 16369 0,'0'0'15,"-17"-18"-15,-1 1 16,18-36 0,0 17-1,-35 36 1,17 18-16,-35 17 16,-17 54-1,17-1 1,0 88 15,35 53-15,89-17-1,105-71 1,53-88 0,-52-53-1,70-106 1,-53-88-1,-88-70 1,-106 105 0,-106-53-1,-88 106 1,-36 106 0,72 18-1,-19 53 1,107-36-1,70-17 1</inkml:trace>
  <inkml:trace contextRef="#ctx0" brushRef="#br0" timeOffset="652.17">13494 16316 0,'0'0'0,"-18"-18"16,-17 18 0,-18-17-1,-18 17 1,1 35-1,-36 71 1,35 53 0,54-18-1,87 88 1,89-35 0,106-88-1,-71-89 1,-88-17-1,70-52 1,36-125 0,-89-87-1,-105-1 1,-107 71 0,-122 106-1,17 70 1,-106 71-1,106 0 1,141-18 0,53-17-1</inkml:trace>
  <inkml:trace contextRef="#ctx0" brushRef="#br0" timeOffset="1217.75">15716 16298 0,'0'0'0,"36"-17"0,-1-19 16,-35 19 0,-35 17-1,-18 17 1,-18 19 0,-35 87-1,36 54 1,70 17-1,17-71 17,19-52-32,140 52 15,-17-88 1,141-35 0,-36-105-1,-87-72 1,-125 36-1,-87-71 1,-124 54 0,1 87-1,-142 53 1,88 36 0,159 17 15,106 1-31</inkml:trace>
  <inkml:trace contextRef="#ctx0" brushRef="#br0" timeOffset="1766.71">18450 16210 0,'0'0'0,"-17"-53"16,-1 53-1,0-17-15,1 17 0,-71 0 31,17 35-31,-53 53 32,1 36-17,70 34 1,71-34 0,70 52-1,124-35 1,52-88-1,36-88 1,-141-53 0,35-124-1,-141 53 1,-53 89-16,-124-89 16,-70 88-1,-194 18 16,53 36-15,194 17 0,106 0-16</inkml:trace>
  <inkml:trace contextRef="#ctx0" brushRef="#br0" timeOffset="3917.86">12277 12259 0,'-53'-18'31,"35"18"-31,-17 0 16,-53-17-1,-1 34 1,19 36-1,52-35-15,-35 52 16,0 54 0,53-1-1,53-70 1,36-17 0,34-54-1,0-53 1,-70-17 15,-53-53-15,-35 71-1,-18-19 1,0 107 0,36 70-1,17 18 1,35 70-1,0 1 1,0-89 0,1 0-1,-19-70-15</inkml:trace>
  <inkml:trace contextRef="#ctx0" brushRef="#br0" timeOffset="4304.64">12418 12400 0,'0'0'0,"0"-18"16,0 1 0,0 34-1,0 1 1,-18 53-1,0-18 1,18 35 0,18-35-1,35-36 1,-18-17 0,-17-17-16,17-19 15,36-52 16,-54 18-15,1 17 0,-36 17-1</inkml:trace>
  <inkml:trace contextRef="#ctx0" brushRef="#br0" timeOffset="4667.87">12771 12506 0,'0'0'0,"-18"35"15,0-35 1,36 0 15,0 0-31,34-17 16,19-19 15,-36 1-15,-17 17-1,-18 1-15,-18-1 16,-35 0 0,-17 36-1,35 0 1,-1 35-1,36 35 1,53-35 0,0-18-1,35-35 1</inkml:trace>
  <inkml:trace contextRef="#ctx0" brushRef="#br0" timeOffset="4968.7">13070 12435 0,'0'0'0,"0"-53"16,18 1-1,17 52 1,18 35 0,-17 18-1,-36 17 1,0-17-1,-18-35 1,0-18 0,1-53-1,70-53 1,-18 36 0,18-19-1,-36 89 1</inkml:trace>
  <inkml:trace contextRef="#ctx0" brushRef="#br0" timeOffset="5451.91">13476 12277 0,'18'17'16,"-18"1"15,0 0-15,0 17-1,35 18 1,18 0 0,0-53-1,-36 0 1,1 0-16,0-36 16,17-17-1,-17-17 16,-18 35-15,0 52 0,0 36-1,0 71 1,35 34 0,-17-16-1,-18-90 1,-53 19-1,-53-89 1,18-52 0,52-1-1,54 1 1,35 17 0,-18 53-1</inkml:trace>
  <inkml:trace contextRef="#ctx0" brushRef="#br0" timeOffset="6888.91">12330 13353 0,'-18'-18'31,"36"18"-15,17 0-1,18-18 1,0 1 0,0 17-1,-18 0 1,-17-18-1,-18 53 1,0-17 0,17 53-1,-17-1 1,18 1 15,-18-36-31,0 0 31,-18-52 1,1-1-17,-19 0 1,-34 1 0,17 17-1,35 0-15,-35 35 16,36-17-1,17-1 1,35 1 0</inkml:trace>
  <inkml:trace contextRef="#ctx0" brushRef="#br0" timeOffset="7272.19">12771 13406 0,'0'0'0,"-18"-18"0,0 18 15,1 0 1,-1 0 0,18 18-1,0-1-15,0 1 16,0 17-1,35 0 1,-17-17 0,17-18-1,0-18 1,-35-17 15,0 0-15,-35-18-1,-18 35 1,36 18 0,-1 0-1</inkml:trace>
  <inkml:trace contextRef="#ctx0" brushRef="#br0" timeOffset="7520.39">12982 13335 0,'0'18'32,"0"-1"-17,0 1 1,0 17-16,0 36 31,0-36-15,0-17-1</inkml:trace>
  <inkml:trace contextRef="#ctx0" brushRef="#br0" timeOffset="7738.05">13141 13300 0,'0'0'0,"-18"0"15,18 17-15,0 1 16,18 17 0,-18 18-1,0 0 16,0-35-31</inkml:trace>
  <inkml:trace contextRef="#ctx0" brushRef="#br0" timeOffset="8071.12">13123 13370 0,'0'0'0,"0"-17"0,0-1 16,18 18-1,0 18 1,35 17 0,-36 0-1,1-35-15,17 35 16,-17-17 0,-1-18 15,1-35-16,0-18 1,-18-18 0,0 18-1,0 36 1,0 34 0,0 1-16</inkml:trace>
  <inkml:trace contextRef="#ctx0" brushRef="#br0" timeOffset="8403.18">13617 13264 0,'0'0'0,"-17"-35"15,-1 35 1,0 0-1,-17 0 1,0 18 0,-1-1-1,36 19 1,18-36-16,17 35 16,18 0-1,18 1 1,-54-1-1,-34-18 1,-54 19 0,36-36-1</inkml:trace>
  <inkml:trace contextRef="#ctx0" brushRef="#br0" timeOffset="9873.2">13829 13053 0,'0'17'47,"18"-17"-47,-1 18 16,1-18-1,-18 18-15,17-1 16,1 1-16,35 17 16,0 18-1,-18 0 1,-17-35-1</inkml:trace>
  <inkml:trace contextRef="#ctx0" brushRef="#br0" timeOffset="10123.04">14058 13070 0,'0'-35'31,"-17"35"-15,17 18 0,-18-1-1,0 36 1,1 18 0,-19-18-1,36-36-15,-35 36 16,35-35-1</inkml:trace>
  <inkml:trace contextRef="#ctx0" brushRef="#br0" timeOffset="10680.11">14076 12965 0,'0'0'0,"-53"-36"16,35 36 0,-35 0-1,0 18 1,-17 35 0,52-18-1,1-17-15,17 35 16,0 53-1,0-1 1,35-16 0,18-37-1,17-16 1,-17-36 15,-35 0-31,35-18 16,35-35-1,-35-53 1,-18-17 0,-52-18-1,-36 70 1,17 36 0,-17 17-1,18 18 1,18 0-1,17 18 17,0 0-17,0-1 17</inkml:trace>
  <inkml:trace contextRef="#ctx0" brushRef="#br0" timeOffset="17192.78">13088 14764 0,'0'0'0,"0"-18"0,0 0 31,0 1-31,18 17 16,-1 35-1,19 53 1,-19 0 0,1 71-1,0 0 1,-18-36 0,0-70-1,0-35-15,0 17 16,17-35-1,54 0 1,87 0 15,1 0-15,159-35 0,123 0-1,123 17 1,36 0-1,-177 1 1,159 17 0,-70 0-1,-89 17 1,-211 1 0,17 0-1,-88-18 1,-70 0-1,-36 0 1,0 0 15,-35-18-15,-35 0 15,17-34-15,1-1-1,17-53 1,-18-53 0,18 53-1,0 53-15,0-70 16,0-54 0,0 36-1,18 53 1,-18 53-1,0 17 17,-53 18-17,-53 18 17,-35-18-17,35 17-15,-141-17 16,-229 36-1,-106-19 1,176 19 0,-194-1-1,18 18 1,88-18 0,106-35-1,212 0 1,0 0-1,70-17 1,70 17 0,1 0 15,18 0-15,17 17-1,0 1 16,-18-18 1,0 17-17,1 1 1,-1 0 0,-17-1-1,17 1 1,0-18-1,18 18 1,0-1 15,0 1-15,0 0 0,-35 17-1</inkml:trace>
  <inkml:trace contextRef="#ctx0" brushRef="#br0" timeOffset="17850.88">14376 14905 0,'0'0'0,"0"-18"47,17 36-31,-17-1-16,36 36 31,34 53-15,-17-35-1,0-1 1,-18-17-1,18-70 1,-35-36 0,35-35-1,-18-36 1,-17 18 0,-1 71-1</inkml:trace>
  <inkml:trace contextRef="#ctx0" brushRef="#br0" timeOffset="18072.75">15028 14993 0,'18'18'16,"-18"-1"-16,0 1 15,0 0 1,0 17 0,0 18-1,0 0 1,18 0 0</inkml:trace>
  <inkml:trace contextRef="#ctx0" brushRef="#br0" timeOffset="18224.87">15099 14870 0,'0'0'0,"-35"0"31,35 17-15,17-17-16,-17 18 0</inkml:trace>
  <inkml:trace contextRef="#ctx0" brushRef="#br0" timeOffset="18625.89">15328 15099 0,'0'0'0,"-70"0"31,52 0-31,36 0 32,-1 0-17,19 0 1,52 0 0,-53 0-1,0 0-15,-17-18 16,-18 1-1,-18-1 1,-35 0 0,18 1-1,0 17 1,17 35 0,36 0-1,-1 18 1,54 0-1,-18-35 1</inkml:trace>
  <inkml:trace contextRef="#ctx0" brushRef="#br0" timeOffset="19090.72">15646 15028 0,'0'0'16,"-18"-17"-16,36 34 47,-1 1-32,1 17 1,0-17-16,-1 17 16,19-17-1,-1-18 1,-18-18-1,19 1 1,-1-54 15,0 36-15,-17 35 0,17 35-1,18 18 1,-35-18-1,35-17 1,0-36 0,-36 1-1,18-54 1,-35 0 0,-17 36-1,-1 35 1</inkml:trace>
  <inkml:trace contextRef="#ctx0" brushRef="#br0" timeOffset="20124.53">14358 15452 0,'18'-18'31,"-1"18"-15,-17-18 0,0 36 15,0 0-15,0-1-16,-17 1 15,-1 17 1,18 0-1,-18 1 1,1-1 0,-19 0 15,19-35-31,-18 18 16,-54 17-1,19-17 1,-89 17-1,-53 0 1,-52 1 0,-18 17-1,88-18 1,-36 0 0,36 18-1,88-18 1,-35-17-1,53 0 1,53-1 15,17-17 1,18 18-17,0 0 1,18-1-1,-18 18 1,0 1 0,0-19-16,0 19 15,-18 34 1,1-17 0,-1-18-1,18 1 1,-18-19-1</inkml:trace>
  <inkml:trace contextRef="#ctx0" brushRef="#br0" timeOffset="20625.83">12453 16669 0,'18'0'47,"-1"0"-31,1 0-16,17 0 15,142 0 1,-54 0 0,53-18-1,-70 18 1,0-18 0,-88 18-1,-36 0 1,1 0-1,-19 0 1</inkml:trace>
  <inkml:trace contextRef="#ctx0" brushRef="#br0" timeOffset="22261.56">14270 16581 0,'17'0'47,"1"0"-31,-18-18 15,0 0-16,18 18 1,-18-17 0,17-19-1,1 1 1,-18-18 0,0-17-1,-18-19 1,18 36-1,36 1 1,17-1 15,0 17-15,-36 19 0,1-1-1,-1 0 1,1 18-1,0 0 1,35-17 0,35 17-1,0-18 1,71 1 0,-36 17-1,-52-18-15,70 18 16,88 0-1,18-18 17,0 18-17,18-17 1,-89-1 0,71 18-1,-71-18 1,-17 18-1,-18 0 1,-17 0 0,-36 0-1,0 0 1,-17 0 0,-54-17-1,19 17 1,-19 0 15,1 0 0,-18 17-15,0 1 0,18 0-1,-1 35 1,1-18-1,-1-18-15,1 36 16,0-17 0,-18 17-1,0-18 1,0 0 0,0 0-1,-18 1 1,36-19 31,17-17-32,0 0 1,18 18 0,0-18-1,-18 0 1,1 0-1,-19 0 1,-52-18 0</inkml:trace>
  <inkml:trace contextRef="#ctx0" brushRef="#br0" timeOffset="23977.36">16069 17057 0,'18'0'63,"-18"17"-47,0 1-1,17-18-15,-17 53 16,0 18-1,0 34 1,0-16 0,0-1-1,-17-35 1,17 0 0,0-36-1,-18-17 16,0 0-15,1 0 0,-1 0-1,-17-17 1,0 17 0,-54 0-1,-34 17 1,-36 1-1,-35 0 1,53-18 0,70 17-16,-70 1 15,-88-1 1,-18 1 0,71 0-1,-71 17 1,17-17-1,-17-1 17,89 1-17,70-18-15,-177 35 16,106-35 0,-52 35-1,52-17 1,35 0-1,54-1 1,-18-17 0,-1 0-1,36 0 1,-17-17 0,-36 17-1,18-18 1,35 0-1,-18 1 17,36-1-17,0 1 1,17-1 0,-17 0-1,17 1 1,-35-19-1,0 19 1,53-36 0,18 0-1,0-18 1,-1 36 0,-17-36-1,-17 19 16,-1-19-15,-17 0 0,35 54-1,-18-1 1,18 36 15,18-18-15,-1 17-1</inkml:trace>
  <inkml:trace contextRef="#ctx0" brushRef="#br0" timeOffset="24945.74">14217 16916 0,'18'0'32,"-1"0"-17,124 0 1,-88-18-1,0 18-15,194-35 16,0 17 0,-106 0-1,-70 18-15,35 0 16,17-17 15,-70 17-31,-35 0 31,-36 0 1</inkml:trace>
  <inkml:trace contextRef="#ctx0" brushRef="#br0" timeOffset="36165.69">15681 13899 0,'0'0'0,"53"-52"31,0 69 16,-53 54-31,0-54 0,17 72-1,-17 16 1,18-34-1,0-36-15,-18 18 16,17 18 0,-17-54-1</inkml:trace>
  <inkml:trace contextRef="#ctx0" brushRef="#br0" timeOffset="36433.69">15998 13952 0,'0'-35'16,"0"17"0,18 36-1,0 17 1,-1 36-1,19 35 1,-36-36 0,0 1-1,0-18 1,-36-53 0</inkml:trace>
  <inkml:trace contextRef="#ctx0" brushRef="#br0" timeOffset="36917.43">15752 13970 0,'0'0'0,"-53"18"15,35-18 1,0 0-16,-17 35 16,-18 0-1,18 18 1,0-18 0,35-17-1,17-36 16,18-35-15,1 18 0,52-35-1,18-19 17,17 37-17,1 16 1,-18 54-1,-71 17 1,18 36 0,0-1-1,-36-17 1</inkml:trace>
  <inkml:trace contextRef="#ctx0" brushRef="#br0" timeOffset="38249.86">15487 12559 0,'0'0'0,"0"-35"31,18 35-31,-18 17 16,0 36-1,0-35-15,0 52 16,0 71 0,17-52-1,-17 122 1,0-122-1,0 16 1,0-69 0,35-1 15,54-17-15,69-36-1,72 0 1,70 1-1,-89-1 1,107 18 0,-71 0-1,-89 18 1,-69-18 0,-72 0-1,-34-18 32,17 0-47,0 1 31,-18-71-31,18-18 32,0-53-17,0 53 1,0-53-1,0 106-15,18-35 16,-1-35 0,1 35-1,-18 35 1,0 17 0,-18 19-1,-17-1 1,-53 18-1,-71 18 1,-106-1 15,-52 19-15,88-19 0,-195 19-1,248-36 1,0 17-1,70-17 1,70 0 0,19 0-1,17 18 17,0-1-1,17-17-16,1 0 1,0 18-16</inkml:trace>
  <inkml:trace contextRef="#ctx0" brushRef="#br0" timeOffset="38748.58">15822 12418 0,'18'-18'15,"-1"18"-15,-17 18 47,0 35-31,18 53-1,0-54-15,-1 54 16,19 53 0,-19-18-1,1-70 1,-18 17 0,-18-35-1,18-36 1,0-34 15</inkml:trace>
  <inkml:trace contextRef="#ctx0" brushRef="#br0" timeOffset="39082.78">16316 12418 0,'0'0'0,"0"17"31,0 19-15,0-19-16,18 36 15,-18-17-15,17 52 16,19 70-1,-19-16 17,-17-19-17,18-52 1,-18-1 0,0-52-1</inkml:trace>
  <inkml:trace contextRef="#ctx0" brushRef="#br0" timeOffset="39399.94">16739 12418 0,'0'17'31,"0"19"-31,18 17 16,0 70 15,-1 36-15,1 0-1,-1-36 1,-17-52-1,0-1 1,0-35 0</inkml:trace>
  <inkml:trace contextRef="#ctx0" brushRef="#br0" timeOffset="39822.48">15222 12612 0,'36'17'15,"-19"-17"-15,71 0 16,177 0 0,123-17-1,-88-1 1,106-35-1,-124 18 1,-159 17 15,-87 18-15,-89 0 15</inkml:trace>
  <inkml:trace contextRef="#ctx0" brushRef="#br0" timeOffset="40205.85">15522 12929 0,'18'0'15,"-1"0"1,54 0 0,123 0-1,106-17 1,-53-1-1,123-17 1,-52 17 0,-107 0-1,-140 18 1,-18-17 0,-71 17 15</inkml:trace>
  <inkml:trace contextRef="#ctx0" brushRef="#br0" timeOffset="40549.91">15840 13247 0,'0'0'0,"-18"17"16,0-17-16,36 0 16,35-17-1,123-1 1,107-17 0,-72 35-1,-87-18-15,105 18 16,89-17-1,-107-1 1,-123 0 15,-141 18-15</inkml:trace>
  <inkml:trace contextRef="#ctx0" brushRef="#br0" timeOffset="46668.71">15928 10901 0,'0'0'0,"0"-53"31,0 35-15,-18 18 0,-17 18-1,-53 35 1,0 53-1,-1 17 1,54-35 0,35 36-1,35-1 1,36-52 0,-36-54-16,53 36 15,54-35 1,16-18 15,-70-35-15,-52 17-16,52-88 15,-53 18 1,-17-53 0,-53-18-1,-36 36 1,-35 70-1,18 35 1,0 36 0,53 17-1,35-17 1</inkml:trace>
  <inkml:trace contextRef="#ctx0" brushRef="#br0" timeOffset="47318.39">15875 11624 0,'18'-18'31,"-1"18"-31,-17 18 31,-17 0-31,-1-1 0,0 36 16,-52 35 15,35 1-31,17-54 31,18 18-15,0-18 0,53-17-1,17-18 1,1-18 0,88 0-1,-106 18 1,52-17-1,-34-1 1,-18 18 0,-35-17-1,-18-1 1,-18-17 0,-17-1-1,-18-34 16,0-1-15,35 18 0,18 36-1</inkml:trace>
  <inkml:trace contextRef="#ctx0" brushRef="#br0" timeOffset="47803.5">16563 11589 0,'0'0'0,"-18"-18"16,36 18 0,0-18-1,34 18 1,54-17 0,0-1-1,-53 18 1,-18 0-1,-17 0 1,-18 18 0,0-1-1,0 19 1,18 34 0,-1 18-1,-17-35 1,18-35-1,0 53 1,-18-36 0,0 18-1,17-36 1,-17 1-16</inkml:trace>
  <inkml:trace contextRef="#ctx0" brushRef="#br0" timeOffset="48021.37">16969 11924 0,'0'0'0,"-18"0"0,18 18 31,18-1-16,-1-17 1,19 18 0,-1-1-1</inkml:trace>
  <inkml:trace contextRef="#ctx0" brushRef="#br0" timeOffset="48222.02">17233 11906 0,'18'0'0,"-36"0"0,36-17 16,-18-1-16,0 0 16,-18 36 15,1 0-31,-19 17 16,1 35-1,0-17 16</inkml:trace>
  <inkml:trace contextRef="#ctx0" brushRef="#br0" timeOffset="50952.79">17886 11994 0,'0'0'0,"17"-17"16,-17-1-1,0 36 32,18-18-31,-18 17-1,0 1 1,18 17 0,-18-17-1,17-18 1,1-18 15,-18 1-15,18-1-1,17-17 1,-17 17 0,-18 1-1,17 34 1,1 1 0,-1-1-1,-17 1 1,18 0-1,0-1 1,-1-17 0,1-17 15,17-19-15,-17 1-1,0 0 1,-18 17-1,17 18-15,-17 18 32,18 17-17,-18 0 1,18-17 0</inkml:trace>
  <inkml:trace contextRef="#ctx0" brushRef="#br0" timeOffset="51402.27">18556 11783 0,'0'0'0,"0"-18"15,0 36 16,-18-1-15,1 19 0,-1 34-1,1 1 1,17-1 0,-18-17-1,18-35 1,0 0-1,-18-18 1,18 17 0</inkml:trace>
  <inkml:trace contextRef="#ctx0" brushRef="#br0" timeOffset="52037.65">18415 12171 0,'0'-18'31,"18"18"-31,-18-17 15,17 17 1,1-18 0,0 18 31,-18 18-47,0-1 31,0 1-16,-18-18 17,0 0-17,1 0 1,-19-18 0,36 1-1,36-19 1,-1 19-1,0 17 1,-17 0 0,-1 17-1,-17 1 1,-35 17 0,18-35 15,-1 0-16,18-17 1,-18-1 0,18 0-1,18 18-15</inkml:trace>
  <inkml:trace contextRef="#ctx0" brushRef="#br0" timeOffset="53822.11">17586 11465 0,'0'-35'16,"0"53"31,0 17-32,0-17-15,18-1 16,-18 54 0,0-54-1,0 36 1,0-35 0</inkml:trace>
  <inkml:trace contextRef="#ctx0" brushRef="#br0" timeOffset="54222.24">17568 11571 0,'0'0'0,"0"-106"16,-17 36-1,17-36 1,17 18 15,19 52-15,17 54-1,-1 53 1,-34-1 0,-18 18-1,-35-17 1,-18-36 0,18-17-1,17-18 1,36 0-1,-1 0 1,19 0 0,16 17-1,-16 19 17,-1-1-17,0-17 1</inkml:trace>
  <inkml:trace contextRef="#ctx0" brushRef="#br0" timeOffset="54587.89">17851 11553 0,'0'0'16,"0"-17"-1,0 34 16,17-17-31,1 0 16,-1 0 0,19 0-1,-1-17 17,-35-1-32,0-17 31,-18 17-16,1 18 1,-19 18 0,36 0-1,0-1-15,0 18 16,0 1 0,18-19-1,35 1 1</inkml:trace>
  <inkml:trace contextRef="#ctx0" brushRef="#br0" timeOffset="54989.01">18203 11483 0,'0'0'0,"-53"-71"31,36 71-15,-1 0-1,0 36 1,1-1 0,17-17-16,0-1 15,0 18 1,0-17 0,17-18 15,19-35-16,-19 17 1,1 1-16,0-1 16,-1 18-1,-17 35 32,0 0-31,18-17-1,0-18-15,-1 0 0</inkml:trace>
  <inkml:trace contextRef="#ctx0" brushRef="#br0" timeOffset="55524.86">18415 11483 0,'0'0'0,"0"-18"0,0 1 15,-18-19 1,1 19-1,-1 17 1,0 17 0,1 19-1,-1-1 17,18-17-17,0-1 1,18 1-1,17-36 1,0-17 0,1-18-1,-19 0 1,-17-35 0,0 17-1,0 36 1,0 17-1,0 54 1,0 52 15,0-35-31,0 35 16,18-17 15,17-36-15,-17-18-1,-1 1 1,1-36 0,-18-17-1</inkml:trace>
  <inkml:trace contextRef="#ctx0" brushRef="#br0" timeOffset="61809.93">19597 12876 0,'0'0'15,"-18"0"17,18-17-32,0-1 15,18 0 1,-1 1-1,-17-1 1,0 1 0,-17 17-1,-54-18 1,-17 53 0,0 0-1,53-17 1,17 0-16,36 35 31,17-18-15,53 0-1,18 0 1,-53 1 0,-18-19-1,-53 19 1,-52-1-1,-18-17 1,-1-36 0,54 0-1,18-17 1,17-18 0</inkml:trace>
  <inkml:trace contextRef="#ctx0" brushRef="#br0" timeOffset="62225.74">19773 12876 0,'0'-17'0,"0"-1"15,-17 36 16,17-1-15,0 36 0,0 18-1,17-18 1,18-18 0,-17-35-1,35 18 1,18-36-1,-36-17 1,-18-36 0,-17 1 15,-35-1-15,0 53-1,17 18 1</inkml:trace>
  <inkml:trace contextRef="#ctx0" brushRef="#br0" timeOffset="62857.71">20197 12859 0,'0'0'0,"0"17"31,0 1-15,17 0-16,-17-1 15,0 19 1,0 34 0,0-52-1,0-1-15,-17 1 16,17-36 15,0 1-15,17-54-1,18-17 1,-17 17 0,0 54-1,-1 17 1,1 35-1,0 36 1,17-1 15,-17-52-15,-18-1-16,17-17 16,1-35 15,-1-35-16,19 17 1,-36 35-16,17-35 16,19 18-1,-19 53 1,1 34 0,17 1-1,0 71 1,-17-54-1</inkml:trace>
  <inkml:trace contextRef="#ctx0" brushRef="#br0" timeOffset="63725.94">19544 13670 0,'0'0'0,"0"-18"15,0 36 17,0 0-17,0-1 1,-18 36 0,18-35-1,0 0-15,0-36 47,0 0-47,18-35 31,17-52-15,-35 34 0,18 18-1,-1 35 1,-17 36-1,0 0 1,36 35 0,-19-18-1,1-17 1,-18-1-16,18-17 16,-1-35-1,19-18 1,-1 0-1,-18 35 17,19 18-17,-36 53 1,17 18 0,-17-18-1,0 0 1</inkml:trace>
  <inkml:trace contextRef="#ctx0" brushRef="#br0" timeOffset="63942.41">20020 13458 0,'0'0'15,"0"18"1,0 0-1,0-1-15,-18 54 16,18-1 15,-17 1-15,17-53 0</inkml:trace>
  <inkml:trace contextRef="#ctx0" brushRef="#br0" timeOffset="64460.59">20214 13511 0,'0'18'32,"-17"0"-17,17-1 1,0 36-1,0-35-15,17 35 16,-17-36 15,0-34-15,0-1 0,0-17-1,35-53 1,-17 35-1,0 17 1,-1 36 0,-17 36-1,18-1 1,-18 0-16,18 1 16,17 16-1,0-34 1,0-36-1,-17-17 17,-18-53-17,0-18 1,0 36 0,0 52-1,-18 36 1</inkml:trace>
  <inkml:trace contextRef="#ctx0" brushRef="#br0" timeOffset="65226.92">19509 14199 0,'0'-17'31,"0"-1"-31,17 18 15,1 0 1,-18 18 15,0-1-31,0 1 16,0 17 0,0-17-1,0-1 16,0-34-15,0-1-16,0-52 31,18-36-15,-1 18 0,1 52-1,-1 54 1,19 17-1,-36 36 1,17-18 0,1-18-1,-18-17 1,0-36 0,18-17-1,17-36 1,-17 18-1,-1 18 17,1 35-17,-18 18-15,17 35 16,-17-18 0,0 18-1,0-18 1,0-17-16</inkml:trace>
  <inkml:trace contextRef="#ctx0" brushRef="#br0" timeOffset="65641.21">19967 14005 0,'-17'18'31,"-1"0"-31,18-1 16,0 1 0,-18-1-16,18 19 15,0-1 1,0 0 0,18-52 15,0-19-16,-1-34 1,18 17 0,-35 35-16,18-17 15,17 35 1,-17 18 0,0 52-1,-1-35 1,19 36 15,-1-36-15,-35-17-16</inkml:trace>
  <inkml:trace contextRef="#ctx0" brushRef="#br0" timeOffset="65827.78">19950 14129 0,'0'0'0,"-36"0"15,19 0 1,52 0 0,0 0-1,36 0 1,17-18 0,-53 18-1</inkml:trace>
  <inkml:trace contextRef="#ctx0" brushRef="#br0" timeOffset="66027.86">20249 14005 0,'0'0'0,"-17"-17"16,52-1 15,-17 36-15,17 17-1,0-17 1,-35-1-16,18 1 16,0-18-16</inkml:trace>
  <inkml:trace contextRef="#ctx0" brushRef="#br0" timeOffset="66178.32">20391 13970 0,'0'-18'0,"0"36"15,-18-36-15,18 54 32,-35 34-17,-18 36 1,0 0 0</inkml:trace>
  <inkml:trace contextRef="#ctx0" brushRef="#br0" timeOffset="66778.72">19579 14817 0,'0'-18'15,"18"18"-15,-18-18 16,17 18 15,-17 18-15,-17 0-16,17-1 15,-18 19 1,1-19 0,17-34 30,0-1-46,35-53 32,0-17-17,-17 35 1,17 36 0,0 34-1,1 71 1,-1 1-1,-18-19 1,1-17 0,-18-35-1</inkml:trace>
  <inkml:trace contextRef="#ctx0" brushRef="#br0" timeOffset="66945.71">19650 14817 0,'0'0'0,"-18"0"16,0 0 0,36 0-1,0 0 1,35-18 0,35 0-1</inkml:trace>
  <inkml:trace contextRef="#ctx0" brushRef="#br0" timeOffset="67277.62">19932 14693 0,'0'-17'0,"0"34"0,-18-52 15,18 53 32,18-1-47,-18 1 16,18-1-1,-18 36-15,17-17 32,18-1-17,-17-17 1,35-54 0,-35 1-1,17-36 1,-17 1-1,-18 35 1,-18 35 0</inkml:trace>
  <inkml:trace contextRef="#ctx0" brushRef="#br0" timeOffset="67778.75">20373 14552 0,'0'0'0,"-18"-35"15,18 17 1,-53 18 0,18 35-1,-18 36 1,36 0-1,-1-36 1,36 18 0,17-18-1,35-35 1,1-18 0,-18 1-1,0-19 1,-36 1-1,-17 18 17,-17-1-17,17 36 17,0-1-17,0 1 1,0-1-16,0 19 15,17-1 1,1-17 0</inkml:trace>
  <inkml:trace contextRef="#ctx0" brushRef="#br0" timeOffset="80681.74">10583 16969 0,'0'0'0,"-17"-18"0,-19 18 16,54 0 15,17 0-15,71-53-1,71 0 1,-54 18-1,53-36 1,-52 36 0,-71 17-1,-36 1 1,-34 34 0</inkml:trace>
  <inkml:trace contextRef="#ctx0" brushRef="#br0" timeOffset="83867.69">9066 17074 0,'0'0'0,"-17"-17"15,17-1 1,17 18 0,-17-17-1,18 17 1,-36 0 31,1 17-32,17 1-15,-53 35 16,0 35 15,35 0-15,36-53 0,52 18-1,36-53 1,0-35-1,-35 0 1</inkml:trace>
  <inkml:trace contextRef="#ctx0" brushRef="#br0" timeOffset="84069.04">9066 17251 0,'0'0'0,"18"-18"16,0 18 0,17-17-1,0-1 1,18 0 0,-18 1-1</inkml:trace>
  <inkml:trace contextRef="#ctx0" brushRef="#br0" timeOffset="84782.6">9313 17022 0,'0'-18'15,"0"36"17,0-1-17,18 1 1,0 35 0,17 0-1,-17-18 1,-1-17-1,-34-36 17,-1-35-17,-17 0 1,-1-53 0,19 18-1,34 53 1,36-1-1,18 36 1,-1 18 15,-34 17-15,-36 1 0,-18-1-1,0 0 1,1-17-1,34-36 32,1 18-47,17 0 16,1 0 0,-19 18-16,1 0 15,-18 17 1,-53 35-1,-35-17 17,17-35-17,18 0-15</inkml:trace>
  <inkml:trace contextRef="#ctx0" brushRef="#br0" timeOffset="85102.61">9790 16686 0,'0'0'0,"-18"0"16,0 0-16,-35 0 15,18 36 1,17-1-1,18-17 1,0 34-16,0 37 31,36-19-15,17-34 0,17-36-1,18-36 1,-35 1-1</inkml:trace>
  <inkml:trace contextRef="#ctx0" brushRef="#br0" timeOffset="85249.57">9666 16969 0,'-35'0'0,"35"17"15,-18-17-15,36-17 16,35-1-1,35-35 1</inkml:trace>
  <inkml:trace contextRef="#ctx0" brushRef="#br0" timeOffset="85535.78">9931 16651 0,'0'-18'31,"17"36"1,1 0-17,0-1-15,-1 19 16,19 34-1,-19-17 1,-17-18 15,0-17-31</inkml:trace>
  <inkml:trace contextRef="#ctx0" brushRef="#br0" timeOffset="85785.57">10037 16880 0,'-18'0'16,"36"0"15,-1 0-15,1 0-16,17 0 15,36-17 1,-36-1-1,-17 18 1,17-18 0,0 1-1</inkml:trace>
  <inkml:trace contextRef="#ctx0" brushRef="#br0" timeOffset="86084.9">10248 16528 0,'0'0'0,"-17"-18"31,34 36-15,1-18 0,17 35-1,18 18 1,-18 17 0,-35-34-1,0-19-15</inkml:trace>
  <inkml:trace contextRef="#ctx0" brushRef="#br0" timeOffset="86433.3">10283 16545 0,'0'0'0,"0"-17"15,18 17 1,0 0-1,-1 35-15,36 0 32,18 18-17,-1-18 1,-34-17 0,-19-18-1,-17-35 1,0-18-1,-17 35-15,-1-88 16,0 36 0,1 17-1,-1 53 1,18 35 0</inkml:trace>
  <inkml:trace contextRef="#ctx0" brushRef="#br0" timeOffset="87166.82">8872 17639 0,'0'0'0,"18"0"15,70-35 1,-35 17-16,18-17 16,229-89-1,-177 89-15,177-89 16,123-17-1,-194 71 1,-52-1 0,-159 71-1,-54 18-15</inkml:trace>
  <inkml:trace contextRef="#ctx0" brushRef="#br0" timeOffset="90054.38">10389 16351 0,'0'0'0,"-17"-17"16,17-1 0,0 0-1,0 1-15,-18-19 16,18 1 0,0-35-1,0-54 1,53-52 15,35 52-15,-35 54-16,88-54 15,106-35 1,-18 71 0,18 35-1,-70 36 1,105-1-1,-17 18 1,-36 0 0,-53 18-1,-70-18 1,53 0 0,-18-36-1,-53 19 16,-17-1-15,-89 18 15,-17 0-15,-1 0 0,1 0-16</inkml:trace>
  <inkml:trace contextRef="#ctx0" brushRef="#br0" timeOffset="90368.31">12806 15046 0,'0'0'0,"0"-35"16,0 17 0,0 0-1,0 36 16,17-18-15,1 35 0,53 1-1,-18-1 1,-1 18 0,-16-18-1,-89 18 1,-18-18-1,36 1-15</inkml:trace>
  <inkml:trace contextRef="#ctx0" brushRef="#br0" timeOffset="91236.73">13123 14711 0,'18'0'16,"-18"-18"15,-18 18-15,-17 0-1,-71-17 1,-88-1 0,35-17-1,-158-54 1,-106-16 15,-36-37-15,0 1-1,195 53 1,-36 0 0,88 0-1,54 35 1,52 18-1,53-1 1,0 36 0,35-17-1,36 17 17,-1 17-1</inkml:trace>
  <inkml:trace contextRef="#ctx0" brushRef="#br0" timeOffset="92387.82">7902 13617 0,'-35'0'32,"35"18"-1,18-1-15,-1 1-16,1 0 15,35 52 1,-18-17-1,-17-17 1,-36-36 15,-17-53-15,-1 0 0,19 17-16,-54-105 31,18 35-16,36-17 1,34 35 0,72 53-1,-37 35 1,19 52 0,-53 1-1,-36 36 1,-53 16-1,1-52 1,35-17 0</inkml:trace>
  <inkml:trace contextRef="#ctx0" brushRef="#br0" timeOffset="92819.43">8167 13529 0,'0'18'46,"0"-1"-46,17-17 16,-17 18-16,18 17 16,35 0-1,18-17 1,-19-18 0,-16-35-1,-19 35 1,-17-35-1,-17-36 1,-36 18 0,0 0-1,35 36 1,1 17 0,34 0-1</inkml:trace>
  <inkml:trace contextRef="#ctx0" brushRef="#br0" timeOffset="93202.33">8449 13317 0,'0'0'0,"-18"-17"0,18-19 31,18 36-15,17 18-1,1 0 1,16 35 0,-16 0-1,-36-36 1,-18-17 15,18-17-31,-18-19 16,18-17-1,0 18-15,0-18 16,36 0 0,-19 18-1</inkml:trace>
  <inkml:trace contextRef="#ctx0" brushRef="#br0" timeOffset="94119.72">8855 13123 0,'-18'-35'16,"0"35"0,1 0-1,-1 0-15,-17 18 16,17 35 0,18 0-1,36 17 16,-1-52-15,18-18 0,0-18-1,-18-35 1,-35-17 0,-18 34-1,-17 1 1,0 35-1,17 0 1</inkml:trace>
  <inkml:trace contextRef="#ctx0" brushRef="#br0" timeOffset="94469.19">8943 13088 0,'0'0'0,"0"-18"15,0 1 1,18 17 0,-1 0-1,54 0 1,-18 17 0,-18 1-1,-35 35 1,-18-35-1,-17-1 1,0-34 0,35-1-1,0-17-15,17-54 16,1 54 0,35-18 15,-35 53-31</inkml:trace>
  <inkml:trace contextRef="#ctx0" brushRef="#br0" timeOffset="94919.64">9243 12982 0,'17'0'16,"-17"-17"15,-17 17 16,-1 0-47,0 35 16,1 0-1,17 0 1,17-17 0,36-18-1,0-35 16,0-36-15,-53 1 0,-17 17-1,-54-35 1,18 35 0,35 35-1,1 18 1,52 71-1,18-1 1,0-17 0,0 18-1,-35-19 1</inkml:trace>
  <inkml:trace contextRef="#ctx0" brushRef="#br0" timeOffset="95170.1">9578 13070 0,'0'0'0,"0"-17"16,0-1 0,18 0-1,17 1 1,18-18-1,-18 35 1,-35-18-16,18 18 16,-36 0 15</inkml:trace>
  <inkml:trace contextRef="#ctx0" brushRef="#br0" timeOffset="95419.89">9790 12771 0,'-18'0'32,"18"17"-1,35 18-16,-17-17 1,-18 0-16,35 35 31,-35-36-31</inkml:trace>
  <inkml:trace contextRef="#ctx0" brushRef="#br0" timeOffset="95572.4">9737 12524 0,'0'0'0,"17"0"32,19 35-17</inkml:trace>
  <inkml:trace contextRef="#ctx0" brushRef="#br0" timeOffset="96104.25">9984 12665 0,'0'0'0,"17"0"16,-17-18 15,0 0-15,0 1-1,-17 17 17,-1 0-17,0 35 1,1 18 0,17-18-1,35 18 1,18-35-1,-18-18 1,0-18 0,1-35-1,-36-17 1,0-1 0,-18 36-1,-35-89 1,36 54-1,-19 17 1,36 53 0,0 53-1,36 53 1,16-18 0,37 35-1,-1-34 1,-53-54-1</inkml:trace>
  <inkml:trace contextRef="#ctx0" brushRef="#br0" timeOffset="96572.54">8202 14058 0,'0'0'0,"-18"0"16,36-17-1,0 17-15,105-71 16,195-52 0,158-89 15,-70 53-16,-195 71-15,371-141 16,-282 123 0,-70 18-1,-178 70 1,-87 18 0,0 18-16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10.670"/>
    </inkml:context>
    <inkml:brush xml:id="br0">
      <inkml:brushProperty name="width" value="0.05" units="cm"/>
      <inkml:brushProperty name="height" value="0.05" units="cm"/>
      <inkml:brushProperty name="color" value="#ED1C24"/>
      <inkml:brushProperty name="fitToCurve" value="1"/>
    </inkml:brush>
  </inkml:definitions>
  <inkml:trace contextRef="#ctx0" brushRef="#br0">31 528 0,'0'-50'16,"25"50"-16,-25-25 0,0 50 31,25 25-31,-25-25 16,25 25-16,-25 25 0,25-26 16,-25 26-16,25 0 0,-25-25 15,0 24-15,0-24 16,0 0-16,-25-25 0,25 25 15,-25-25-15,0-25 16,0 0 0,25-25-16,-25-25 0,25 0 15,0 0-15,-25-24 16,25-1-16,0-25 0,0 1 16,0-1-16,0 0 0,0 1 15,0-1-15,25 1 16,0 49-16,0 0 0,25 0 15,0 25-15,0 25 16,-1 0-16,1 25 0,25 25 16,-50 0-16,25 0 0,-25-1 15,-25 26-15,0-25 16,-25 0-16,-25 24 0,0-24 16,0-25-16,0 25 0,-24-25 15,24 0-15,25-25 16,-25 0-16,25 0 15</inkml:trace>
  <inkml:trace contextRef="#ctx0" brushRef="#br0" timeOffset="347">604 578 0,'-25'0'15,"0"0"-15,50 0 16,0 25 0,-25 0-16,25 25 15,0-25-15,0 24 0,25-24 16,-25 25-16,-25 0 16,24 0-16,-24-25 0,0 24 15,0-24-15,-24 0 16,24 0-16,-25-25 0,0 25 15,0-25-15,25-25 0,-25 25 16,25-25-16,0-25 16,25 25-16,-25-24 0,25-26 15,0 25-15,24-25 0,1 26 16,-25-26-16,25 25 16,0 0-16,-25 25 0,24 0 15,-24 1-15</inkml:trace>
  <inkml:trace contextRef="#ctx0" brushRef="#br0" timeOffset="709">1326 628 0,'-25'0'16,"0"0"-16,1 0 15,-1 0 1,0 0-16,0 25 0,0 0 15,25 24-15,-25-24 0,0 25 16,25-25-16,0 25 16,0 0-16,0-25 0,25-1 15,0 1-15,0 0 16,0-25-16,25 0 0,-26 0 16,26 0-16,0-25 0,0 0 15,0 1-15,-25-1 16,-1-25-16,1 0 0,-25 0 15,0 0-15,-25 1 16,1-1-16,-26 0 0,0 25 16,0-25-16,0 25 0,1 25 15,-1 0-15,25 0 16,0 25-16,0-25 0,25 25 16,0 0-16</inkml:trace>
  <inkml:trace contextRef="#ctx0" brushRef="#br0" timeOffset="1183">1824 703 0,'50'0'0,"-25"-25"0,25 0 16,-25 25-16,0-25 0,0 0 16,-1 0-16,-24 0 15,0 0-15,0 0 0,-24 25 16,-1 0-16,0 0 15,0 0-15,-25 25 0,25 25 16,-25-25-16,25 25 0,1 0 16,24-1-16,-25 1 15,25 0-15,0-25 0,25 25 16,-25-25-16,24-1 0,26 1 16,-25-25-16,25 0 15,-25 0-15,25-25 16,-1 1-16,1-1 0,-25-25 15,0 0-15,25 0 0,-50-24 16,25-1-16,-25-25 16,0 25-16,0-24 0,0 24 15,0 0-15,0 1 0,-25 24 16,0 0-16,25 25 16,-25 50-16,25 0 15,0 0-15,0 50 0,0-26 16,0 26-16,25 25 15,-25-26-15,25 1 0,-25 25 16,25-25-16,-25-1 16,0-24-16,0 0 0,0 0 15,0-25-15,0-1 16</inkml:trace>
  <inkml:trace contextRef="#ctx0" brushRef="#br0" timeOffset="1555">2472 354 0,'0'-50'0,"25"25"0,-25 0 15,0 0-15,25 0 16,-1 25-16,26-24 16,0 24-16,25-25 0,-1 25 15,1 0-15,25 0 16,-25 0-16,-1 0 0,1 0 15,-25 0-15,-25 0 16,-25-25-16,-25 25 16,0 0-16,-25-25 15,0 25-15,-24 0 0,-1 0 16,25-25-16,-25 25 0,25 0 16,26 0-16,-26 25 15,25-25-15,25 25 0,-25 25 16,25-26-16,0 51 15,0-25-15,0 25 0,0 24 16,0-24-16,0 25 0,0-26 16,0 1-16,0 0 15,0-25-15,0-26 0</inkml:trace>
  <inkml:trace contextRef="#ctx0" brushRef="#br0" timeOffset="1957">3045 727 0,'0'25'31,"0"0"-15,24 0-1,1-25-15,0 0 16,0 25-16,25-25 15,0 0-15,-25 0 0,24 0 16,1 0-16,-25 0 0,0-25 16,0 25-16,0-25 15,-25 0-15,0 0 0,-25 1 16,0-1-16,0 0 16,0 0-16,-25 0 0,26 0 15,-26 0-15,25 25 16,0 0-16,-25 25 0,50 0 15,-25 25-15,0-25 0,25 24 16,0 26-16,0-25 16,25 0-16,0 0 0,0-1 15,0 1-15,25-25 16,0 0-16,-1 0 0,1 0 16,0-25-16</inkml:trace>
  <inkml:trace contextRef="#ctx0" brushRef="#br0" timeOffset="2147">3692 653 0,'-25'-25'0,"25"0"15,-25 25-15,50 0 16,-25 25 0,25 0-16,25 25 0,-25-26 15,0 26-15,24 0 16,26 50-1,-50-51-15,0-24 0,0 25 16,0-25-16</inkml:trace>
  <inkml:trace contextRef="#ctx0" brushRef="#br0" timeOffset="2330">4016 678 0,'-25'-50'0,"25"0"16,0 0-16,-25 25 0,0 25 15,0 0-15,0 25 16,0 0-16,0 25 0,-24 0 16,24 24-16,0-24 15,0 25-15,0-25 0,0 0 16,25-1-16,0 1 0,0-25 16</inkml:trace>
  <inkml:trace contextRef="#ctx0" brushRef="#br0" timeOffset="2634">4140 254 0,'25'-50'0,"0"1"0,-25 24 16,25 0-16,0 25 15,0 25-15,0 25 16,-25-26-16,25 51 15,-1-25-15,1 25 16,0-1-16,-25 1 0,25 0 0,-25 0 16,0-1-16,0-24 15,0 25-15,-25-25 0,25-26 16,0 26-16,0-25 16,25 0-16,0-25 0,0 25 15,25-25-15,-25 0 16,24 0-16,1 0 0,0-25 15,-25 0-15,0-25 0</inkml:trace>
  <inkml:trace contextRef="#ctx0" brushRef="#br0" timeOffset="2762">4414 578 0,'-50'-25'0,"1"0"16,24 0-16,50 25 15,-1-25-15,26 25 16,0 0-16,0 0 0,25 0 15,-26 0-15,1 0 0</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4:59:41.941"/>
    </inkml:context>
    <inkml:brush xml:id="br0">
      <inkml:brushProperty name="width" value="0.05" units="cm"/>
      <inkml:brushProperty name="height" value="0.05" units="cm"/>
      <inkml:brushProperty name="color" value="#ED1C24"/>
      <inkml:brushProperty name="fitToCurve" value="1"/>
    </inkml:brush>
  </inkml:definitions>
  <inkml:trace contextRef="#ctx0" brushRef="#br0">1049 2316 0,'-25'0'15,"0"0"-15,25 24 16,0 1-16,0 0 0,0 0 16,0 0-16,25 0 0,-25 25 15,0 0-15,25-26 16,-25 26-16,0 0 0,25 0 15,-25-25-15,0 25 16,0-26-16,0 26 0,24-25 16,-24 0-16,0 0 0,-24 0 15,-1 0 1,0 0-16,25-50 16,-25 0-16,25 0 15,0 0-15,-25-25 16,25-24-16,0 24 0,0-50 15,25 25-15,0-24 16,0-1-16,0 1 0,-1 24 16,1 0-16,25 0 0,0 1 15,0 24-15,25 25 16,-26 0-16,26 0 0,0 25 16,-1 0-16,-24 25 15,0 0-15,0 0 0,-25 25 16,-25 0-16,0-1 0,-25 1 15,-25 0-15,0 0 16,0 0-16,1-1 0,-51 26 16,50-25-1,0-25-15,26 0 0,-1-25 16,50-25 0,-1 25-1,26-25-15,0 25 0,0-25 16,0 25-16,24 0 15,-24 0-15,0 25 0,0 0 16,0 0-16,-26 0 0,1 24 16,0 1-16,-25 0 15,0 0-15,-25 0 0,0-1 16,-24 1-16,-26 0 16,25-25-16,-25 0 0,-24 0 15,24 0-15,0-25 0,1 0 16,24 0-16,0-25 15,25 0-15,0-25 0,25 0 16,25 0-16</inkml:trace>
  <inkml:trace contextRef="#ctx0" brushRef="#br0" timeOffset="336">1970 2415 0,'50'0'0,"-25"0"15,0 0-15,0 0 32,-1 0-32,1 0 0,0 25 15,0 0-15,0 0 16,25 0-16,-25 0 0,0 24 16,0-24-16,-25 25 0,0-25 15,0 0-15,0 25 16,-25-25-16,0 0 0,-25-1 15,25-24-15,-25 25 16,25-25-16,0 0 0,1-25 16,24 1-16,0-1 0,24-25 15,1 0-15,0 0 16,25-24-16,0 24 0,25 0 16,-26 0-16,1 0 15,0 25-15,0 1 0,0 24 16</inkml:trace>
  <inkml:trace contextRef="#ctx0" brushRef="#br0" timeOffset="702">2891 2291 0,'0'25'47,"-24"-25"-47,-1 24 16,25 1-1,-25 0-15,0 0 0,25 25 16,-25-25-16,25 25 16,0-1-16,0-24 0,25 25 15,-25-25-15,25 0 0,0 0 16,0 0-16,-1-25 16,51 0-16,-50 0 15,0-25-15,25 0 0,-25 0 16,0 0-16,-1-25 15,-24 1-15,0-1 0,0 0 16,-24 0-16,-1 25 0,-25-25 16,25 26-16,0-1 15,0 25-15,0 0 0,0 0 16,25 25 0,25-25-16,0 0 15,25 24-15</inkml:trace>
  <inkml:trace contextRef="#ctx0" brushRef="#br0" timeOffset="1211">3514 2340 0,'25'-24'0,"0"24"15,-25-25-15,0 0 16,-25 25 0,0 0 15,25 25-31,0 0 0,0-1 15,0 1-15,0 25 0,0-25 16,25 25-16,-25 0 16,0-1-16,25 1 0,-25-25 15,25 0-15,-25 0 16,25 0-16,-25 0 0,24-25 16,1 0-16,0-25 15,0 0-15,-25 0 16,25 0-16,0-25 0,0 25 15,-25-24-15,25 24 16,0-25-16,-25 25 0,25 25 16,0 0-16,-1 0 15,-24 25-15,25 0 16,0 0-16,0 0 0,0 24 16,0-24-16,0 0 15,0 0-15,0 0 0,24 0 16,-24-25-1,0 0-15,0-25 0,0 0 16,0 0-16,0-25 0,0 26 16,-25-26-16,25 0 0,-25 0 15,0 0-15,-25 25 16,0-24-16,25-1 0,-25 25 16,0 0-16,0 25 15,25-25-15,-25 25 0</inkml:trace>
  <inkml:trace contextRef="#ctx0" brushRef="#br0" timeOffset="1554">4709 2216 0,'25'0'15,"0"-25"-15,-25 0 16,0 0-1,-25 25-15,0 0 16,0 0-16,0 0 16,1 25-16,-1 0 0,25 0 15,0 0-15,0 0 16,0 25-16,25-26 16,-1 1-16,26 0 0,-25 25 15,0-25-15,0 0 16,0 25-16,-25-25 0,0-1 15,0 1-15,-25 0 0,0 0 16,0 0-16,-25 0 16,25-25-16,-24 25 0,24-25 15,0-25-15,0 25 0,25-50 16,0 25-16,0-25 16</inkml:trace>
  <inkml:trace contextRef="#ctx0" brushRef="#br0" timeOffset="1933">5008 2266 0,'25'0'0,"25"25"0,-25 0 15,0-25 1,-25 24 0,25 1-1,-1-25 1,1 0-16,0 0 15,0 0-15,0 0 16,0 0-16,0 0 0,0 0 16,0-25-16,0 25 0,-25-24 15,0-1 1,0 0-16,0 0 0,-25 25 16,25-25-16,-25 0 15,-25 25-15,25-25 0,0 25 16,0 0-16,-25 25 0,26 0 15,-1 0-15,0 0 16,0 25-16,25-26 0,0 26 16,0-25-16,25 25 15,0-25-15,24 0 0,-24 0 16,25 0-16,0-25 16,0 0-16</inkml:trace>
  <inkml:trace contextRef="#ctx0" brushRef="#br0" timeOffset="2231">5680 2241 0,'0'-25'0,"0"-25"16,0 0-16,0 25 15,0 0-15,25 25 16,0 0-16,-25 25 16,25 0-16,0 25 0,0 0 15,0 0-15,0 0 0,0-1 16,-25 1-16,25 0 15,-25 0-15,0-25 0,0 0 16,-25-25 0,25-25-1,0-25-15,0 0 0,25 0 16,-1 0-16,1-24 16,0-1-16,25 25 0,0 0 15,0 1-15,-1-1 16,1 25-16,0 25 0,-25 0 15,0 0-15</inkml:trace>
  <inkml:trace contextRef="#ctx0" brushRef="#br0" timeOffset="3056">3912 597 0,'0'-25'15,"-24"0"1,-1 25-16,0 0 16,-25-24-16,0 24 0,0 0 15,0 0-15,-24 0 16,-1 24-16,0 1 0,1 0 16,24 25-16,-25 0 15,25 0-15,1 24 0,-1 1 16,50 0-16,0 0 0,0 24 15,25-24-15,24-25 0,26 24 16,0-24-16,0-25 16,24 0-16,1-25 0,-1 0 15,1 0-15,0-25 16,-26 0-16,1-25 0,-25 25 16</inkml:trace>
  <inkml:trace contextRef="#ctx0" brushRef="#br0" timeOffset="3295">4087 996 0,'25'0'0,"-25"25"31,0 0-15,0-1-1,25 26-15,-25-25 0,24 25 16,-24 0-16,25-25 0,-25 24 16,25 1-16,-25-25 15,0 0-15,0 0 0,0 0 16</inkml:trace>
  <inkml:trace contextRef="#ctx0" brushRef="#br0" timeOffset="3760">4236 672 0,'0'-25'15,"-25"25"-15,25-25 16,-25 25-1,0 0 17,25 25-32,0 0 0,-24 0 15,24 0-15,0 0 16,0 24-16,0 26 0,0-25 16,0 25-16,24-1 15,1-24-15,-25 25 0,25-25 16,0 0-16,-25-1 0,25 1 15,-25-25-15,0 0 16,0 0-16</inkml:trace>
  <inkml:trace contextRef="#ctx0" brushRef="#br0" timeOffset="3999">4585 1120 0,'-25'0'31,"25"25"-31,0 0 0,0 0 16,0 0-1,25 0-15,-25 25 0,0-26 16,25 1-16,-25 25 15,0-25-15,25 0 0,-1 0 16</inkml:trace>
  <inkml:trace contextRef="#ctx0" brushRef="#br0" timeOffset="4160">4610 796 0,'0'-24'0,"-25"24"16,25 24-16,0 1 16,25 0-1,-25 0-15,25-25 0</inkml:trace>
  <inkml:trace contextRef="#ctx0" brushRef="#br0" timeOffset="4511">4859 1095 0,'0'25'16,"25"0"0,-1 0-16,1-25 15,0 25 1,0-25 0,0 0-16,0 0 0,0-25 15,0 25-15,0 0 16,0-25-16,0 25 0,-1-25 15,1 0-15,-25 0 0,25 25 16,-25-24-16,0-26 16,-25 25-16,0 25 0,1-25 15,-1 0-15,-25 25 16,25 0-16,0 0 0,0 0 16,0 25-16,0 0 0,25 25 15,-25-25-15,25 24 16,0 1-16,0-25 0,25 25 15,0-25-15,0 0 16,0 0-16,0-25 0,25 0 16</inkml:trace>
  <inkml:trace contextRef="#ctx0" brushRef="#br0" timeOffset="4893">5456 921 0,'25'-25'0,"-25"0"0,0 0 15,0 0-15,0 50 32,0 25-32,25-25 15,-25 25-15,25 0 0,0-1 16,-25 1-16,25 0 0,-25-25 16,0 25-16,0-25 15,0 0-15,-25-25 16,0 0-1,25-25-15,0 0 16,0-25-16,25 0 16,0-25-16,0 26 0,0-1 15,24-25-15,-24 50 0,25-25 16,-25 25-16,25 25 0,-25 0 16,0 25-16,0 0 15,-1 25-15,-24 0 0,0 0 16,0 24-16,25-24 15,-25 0-15,0-25 0,0 25 16,0-25-16,0 0 16,0-1-16</inkml:trace>
  <inkml:trace contextRef="#ctx0" brushRef="#br0" timeOffset="5127">6129 547 0,'0'-24'0,"-25"48"16,0 26-1,25-25-15,-25 25 16,25 0-16,0 0 0,0-1 16,0 26-16,25 0 0,-25-25 15,25 24-15,0-24 16,0 0-16,-1 0 0,-24-25 15,25 0-15,-25-1 0,-25-24 16</inkml:trace>
  <inkml:trace contextRef="#ctx0" brushRef="#br0" timeOffset="5270">6004 996 0,'0'-50'0,"25"25"15,0 0-15,0 0 16,25 25-16,-25-25 0,99 25 15,-49 0 1,-25 0-16,24 0 0,-24 0 16,0 0-16,-25 0 0</inkml:trace>
  <inkml:trace contextRef="#ctx0" brushRef="#br0" timeOffset="6621">351 224 0,'-24'-25'15,"-1"0"-15,0 25 16,0 25 0,0 0-16,25 0 0,-25 24 15,25 26-15,-25 0 0,25 0 16,0 49-16,0 1 15,0-1-15,0 26 0,0-1 16,0 0-16,0 26 16,0-26-16,0 25 0,0 1 15,0-26-15,0 1 0,-25-1 16,25 0-16,-25 1 16,25-26-16,-25 26 15,1-26-15,24-24 0,-25 24 16,0-24-16,25 0 0,-25-26 15,25 1-15,0 0 0,0-26 16,0 1-16,25-25 16,-25 0-16,25 0 0,0-25 15,24 25-15,-24-25 16,25 0-16,25 0 0,-1 0 16,1 0-16,0 0 15,49 0-15,1 0 0,24 0 16,26 0-16,49 0 0,25-25 15,25 25-15,24 0 16,51-25-16,0 25 0,24 0 16,1 0-16,24 0 15,-24 0-15,-26 25 0,1-25 16,-25 0-16,-25 25 0,-1-25 16,-49 0-16,-49 0 15,-1 0-15,-50 0 0,-24 0 16,-26-25-16,-24 25 0,-25-25 15,-25 25-15,-25-25 16,0 0-16,-25 0 0,0-24 16,0 24-16,0-25 0,-25 0 15,50-25-15,-25 1 16,25-26-16,0 0 0,25 1 16,0-51-16,25 26 15,0-26-15,0 26 0,-1-25 16,26 24-16,0-24 15,-25 24-15,24 1 0,-24 24 16,0-25-16,0 26 0,-25-26 16,25 1-16,-26 24 15,1-24-15,0-1 0,0 26 16,0-1-16,-25 25 16,0-24-16,25 49 0,-25-25 15,0 25-15,0 25 0,-25-24 16,0 24-16,0-25 15,0 25-15,0-25 0,-24 25 16,-1 0-16,-25-24 0,25 24 16,-24 0-16,24 0 15,-50 0-15,25-25 0,1 25 16,-26 25-16,1-25 16,-26 1-16,-24 24 0,-1-25 15,-49 25-15,0 0 0,-25 0 16,-50 0-16,25 0 15,-50 0-15,0 0 0,0 0 16,0 0-16,-24 0 16,24 0-16,0 25 0,25-25 15,-25 0-15,50 24 0,-25-24 16,25 0-16,25 25 16,0-25-16,0 0 0,50 25 15,24-25-15,26 0 16,-1 0-16,51 0 0,24 0 15,0 25-15,0-25 0,25 0 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4:59:50.620"/>
    </inkml:context>
    <inkml:brush xml:id="br0">
      <inkml:brushProperty name="width" value="0.05" units="cm"/>
      <inkml:brushProperty name="height" value="0.05" units="cm"/>
      <inkml:brushProperty name="color" value="#ED1C24"/>
      <inkml:brushProperty name="fitToCurve" value="1"/>
    </inkml:brush>
  </inkml:definitions>
  <inkml:trace contextRef="#ctx0" brushRef="#br0">19852 9171 0,'50'-25'16,"-25"25"-16,-25-25 15,0 0-15,0 0 16,24 0-16,-24 0 0,25 25 16,-25-25-16,0 1 15,0-1-15,-25 25 16,1-25-16,-1 25 0,-25 0 16,-25 0-16,0 0 15,1 0-15,-1 25 0,0-25 16,1 25-16,-1-1 15,25 1-15,0 0 0,25 0 16,25 0-16,0 0 0,25 0 16,50 25-16,-25-25 15,25 24-15,24-24 0,1 0 16,-26 25-16,26-25 16,-25 0-16,-25 25 0,24-25 15,-49-1-15,0 1 0,-25 25 16,0-25-16,-25-25 15,-25 25-15,1 0 0,-26-25 16,0 25-16,-24-25 0,-1 0 16,0 0-16,26-25 15,-1 25-15,0-25 0,25 0 16,26 0-16,24 0 16</inkml:trace>
  <inkml:trace contextRef="#ctx0" brushRef="#br0" timeOffset="460">20524 9171 0,'-25'0'0,"0"0"15,1 0 1,24 25-1,-25-25-15,25 25 0,0-1 0,-25 26 16,25-25-16,0 25 16,-25 0-16,25 0 0,0-1 15,0-24-15,-25 25 16,25-25-16,-25 25 0,25-25 16,-25-25-1,25-25 1,0 0-16,25 0 0,-25-25 15,25 0-15,0 1 16,0-1-16,0-25 0,24 0 16,-24 26-16,25-26 0,-25 25 15,25 0-15,-25 0 16,25 50-16,-26 0 0,1 0 16,0 25-16,0 25 15,0 0-15,0 25 0,0-1 16,-25-24-16,25 25 15,-25 0-15,0-26 0,0 26 16,0-25-16,0-25 0,0 0 16,0 0-16</inkml:trace>
  <inkml:trace contextRef="#ctx0" brushRef="#br0" timeOffset="628">20499 9345 0,'0'-25'0,"-25"25"0,25-25 16,25 25-16,0 0 16,0 0-16,25 0 15,0 0-15,0 0 0,-1 0 16,26 0-16,0 0 16,-25 0-16</inkml:trace>
  <inkml:trace contextRef="#ctx0" brushRef="#br0" timeOffset="1057">21246 9221 0,'0'-25'16,"0"0"-16,-25 0 16,25 0-1,0 50 17,0 0-32,0 0 0,0 24 15,0 1-15,25 0 0,-25 0 16,0 25-16,0-26 15,0 1-15,0 0 0,0-25 16,-25 25-16,25-25 16,-24 0-16,24-50 15,-25 0-15,25 0 16,-25 0-16,25-25 16,0-25-16,0 26 0,0-26 15,0 0-15,0 0 16,25 1-16,0-1 0,24 0 15,-24 26-15,25-1 0,0 25 16,0 0-16,-1 25 16,1 0-16,0 0 0,0 50 15,0-25-15,-25 24 16,0 1-16,-25 0 0,0 0 16,-25 0-16,-25-25 0,0 24 15,0-24-15,-25 0 16,26 0-16,-1 0 0,-25-25 15,25 0-15</inkml:trace>
  <inkml:trace contextRef="#ctx0" brushRef="#br0" timeOffset="1476">22442 9171 0,'0'-25'16,"0"0"-16,0 0 0,0 0 0,-25 0 15,0 0-15,0 0 16,-25 25-16,0-24 0,1 24 16,-1 0-16,0 0 15,0 0-15,0 0 0,25 24 16,1 1-16,-1 0 15,25 0-15,0 0 0,0 0 16,25 25-16,-1-25 0,26 24 16,-25 1-16,25-25 15,0 25-15,24 0 0,-24-25 16,0 25-16,0-1 16,-25-24-16,0 25 0,0-25 15,-25 0-15,-25 0 0,0 0 16,-25-25-16,0 25 15,0-25-15,1 0 0,-26 0 16,25-25-16,-25 25 0,26-25 16,24 0-16,0-25 15,25 25-15</inkml:trace>
  <inkml:trace contextRef="#ctx0" brushRef="#br0" timeOffset="1902">22890 9320 0,'25'0'16,"0"25"-16,-50-25 15,0 0 1,0 0 0,0 25-16,25 0 15,0 0 1,0 0-16,0 0 0,25 0 15,0-1-15,0 1 0,0 0 16,0 0-16,24-25 16,1 25-16,-25-25 0,25 0 15,0 0-15,-25 0 16,24-25-16,-24 0 0,0 0 16,0 0-16,-25 1 0,25-1 15,-25 0-15,0 0 16,0 0-16,0 0 15,0 0-15,-25 25 0,0 0 16,0 25-16,0 0 16,1 25-16,-1 0 0,0 24 15,0 1-15,0-25 16,25 49-16,-25-49 0,25 25 16,-25-25-16,25-1 0,0 1 15,0-25-15</inkml:trace>
  <inkml:trace contextRef="#ctx0" brushRef="#br0" timeOffset="2279">23986 9370 0,'24'-25'15,"-24"0"-15,-24 0 16,-1 25-16,0-25 0,-25 25 15,25 0-15,-50 0 16,26 0-16,-1 0 0,25 25 16,-25-25-16,25 25 15,0 0-15,25 0 16,0 0-16,0 0 16,25 0-16,0 0 0,0 0 15,0-1-15,25 1 0,-25 0 16,24 0-16,-24 0 15,0 0-15,25 0 0,-50 0 16,25 0-16,-25 0 0,-25-1 16,0 1-1,0-25-15,-25 25 0,1-25 16,24 0-16,-25-25 16,0 25-16,25-25 0,-25 1 15,50-1-15,0 0 0</inkml:trace>
  <inkml:trace contextRef="#ctx0" brushRef="#br0" timeOffset="2506">24309 9146 0,'0'-25'0,"-25"25"31,25 25-31,0 0 15,0 0-15,0 24 0,0 1 16,0 0-16,0 0 16,0 0-16,25 24 0,-25-24 15,0 25-15,0-25 16,0 0-16,0-1 0,0-24 16,-25 0-16</inkml:trace>
  <inkml:trace contextRef="#ctx0" brushRef="#br0" timeOffset="2856">24210 9644 0,'0'-50'0,"25"25"15,-25 0-15,25 0 16,-1 1-16,1-1 0,0 25 16,0-25-16,25 25 0,0 0 15,-25 0-15,24 25 16,1-25-16,0 0 0,0 0 15,-25 0-15,25 0 16,-26 0-16,1 0 0,-25-25 31,0 0-31,-25 0 16,1 0-16,-1 0 0,0 0 16,0 25-1,0 0-15,0 0 16,25 25-16,-25 0 15,25 25-15,-25-25 0,25 25 16,0-1-16,0 1 0,0 0 16,25-25-1,-25 25-15,25-25 0,0-1 0</inkml:trace>
  <inkml:trace contextRef="#ctx0" brushRef="#br0" timeOffset="3485">25131 9370 0,'0'-25'0,"-25"0"0,25 0 15,0 0-15,-25 25 16,25 25-16,0 0 16,0 0-16,0 0 0,0 0 15,25 25-15,-25 0 16,0-26-16,0 26 0,25 0 15,-25-25-15,0 0 0,25 0 16,-25 0-16,0 0 16,0-50-1,0 0-15,25 0 16,-25 0-16,0 0 16,25-25-16,0 0 0,0 1 15,-1-1-15,1 25 16,0-25-16,0 25 0,0-25 15,0 50-15,0-25 16,0 25-16,0 25 16,-25 0-16,0 0 0,0 0 15,0 25-15,0-25 16,0 25-16,0-1 0,0-24 16,0 25-16,0-25 0,0 0 15,0 0-15,25 0 16,0-25-1,-25-25-15,24 0 16,1 0-16,0 0 0,0-25 16,0 25-16,0-24 0,25-1 15,-25 25-15,0-25 16,24 25-16,-24 25 0,0 0 16,0 0-16,-25 25 15,0 0-15,25 0 16,-25 25-16,0 0 0,25-26 15,-25 26-15,0-25 16,25 0-16,-25 0 0,25 0 16,-25 0-16,25-25 15,-25-25-15,0 0 16</inkml:trace>
  <inkml:trace contextRef="#ctx0" brushRef="#br0" timeOffset="4798">17959 8822 0,'0'-25'16,"0"-25"-16,0 26 15,-25-1-15,1 50 16,24 24-16,-25 1 16,25 50-16,-25-1 15,25 26-15,0 24 16,-25 26-16,25-1 0,0 25 0,0 0 16,0 1-16,25-1 15,-25 0-15,0 0 0,0 25 16,0-24-16,0-1 15,-25 0-15,0 0 0,0 0 16,0-24-16,0-1 0,25 0 16,-25-24-16,0-1 15,0 1-15,25-26 0,-24-24 16,24-1-16,-25-24 16,25-25-16,0-25 0,0 0 15,25-75 1,-25 0-16,24-25 0,1 1 15</inkml:trace>
  <inkml:trace contextRef="#ctx0" brushRef="#br0" timeOffset="6544">18059 8698 0,'50'0'0,"24"0"0,1 0 16,0 0-16,24 0 0,26-25 15,24 25-15,26 0 16,-1 0-16,25 0 0,50 25 16,-25-25-16,50 25 15,0-25-15,25 24 0,0-24 16,0 25-16,24-25 0,-24 0 15,25 0-15,0 0 16,-1 0-16,-24 0 0,0 0 16,0 0-16,0-25 15,0 25-15,-26 0 0,-24 0 16,0 0-16,-24 0 0,-1 25 16,-25-25-16,-25 0 15,-24 25-15,-1-25 0,-24 0 16,-1 0-16,-24 0 0,-26 0 15,1 0-15,-25 0 16,0 0-16,0 0 0,-26 0 16,-24-25-16,25 25 15,0 0-15,0 0 16,0 0-16,25 0 16,-25 0-16,25 25 0,-1-25 15,1 0-15,-25 0 0,25 25 16,-25-25-16,0 0 15,0 0-15,-1 0 0,-24 25 32,0 0-17,-24-25-15,24 25 16,0 0-16,0 0 0,0 0 16,0 24-16,24-24 0,-24 0 15,0 25-15,0 0 16,0 0-16,0-1 0,0 26 15,-24 0-15,-1 24 0,0 1 16,0 0-16,0 24 16,0-24-16,0 49 0,25-24 15,-25-1-15,25 1 0,-25-1 16,25 1-16,0-1 16,0 1-16,0 24 0,-25-24 15,25 24-15,-24-24 16,24-1-16,-25 1 0,0-1 15,-25-24-15,25-1 0,-25 1 16,25-25-16,-24 24 16,24-24-16,0 0 0,0-1 15,0-24-15,25 25 16,-25 0-16,25-26 0,0 26 16,0-25-16,25 0 15,-25 24-15,25-24 0,-25 0 16,25 0-16,-25-25 0,0 25 15,0-26-15,0 1 16,0 0-16,0 0 0,-25-25 16,25 25-16,-25 0 0,25 0 31,-25-25-31,25 25 16,-25 0 15,0-25-16,0 0-15,0 0 16,-24 0-16,-1 0 0,0-25 16,-25 0-16,1 25 15,-26-25-15,0 0 0,-24 0 16,-1 0-16,1 0 0,-26-24 16,-24 24-16,25 0 15,-26 0-15,1 0 0,-25 0 16,0 0-16,-1 0 15,-24 25-15,0-25 0,0 25 16,-25-25-16,25 25 0,-25 0 16,25-25-16,0 25 15,0 0-15,24 0 0,-24-24 16,25 24-16,0 0 0,24 0 16,1-25-16,0 25 15,0 0-15,24 0 0,1 0 16,24-25-16,1 25 15,-1 0-15,26 0 0,-1 0 16,25 0-16,1 0 16,-26 0-16,50 0 0,-25 0 15,1 25-15,-1-25 0,0 25 16,1-25-16,-1 0 16,0 0-16,0 24 0,1-24 15,-1 0-15,25 0 0,-24 0 16,24 0-16,-25 0 15,0 0-15,26-24 0,-26 24 16,25 0-16,0 0 16,0 0-16,-24 0 0,24 0 15,25-25-15,-25 25 0,0 0 16,26 0-16,-26 0 16,25 0-16,-25 0 0,25 0 15,0 25-15,0-25 16,0 0-16,25 24 0,-25-24 15,1 0-15,-1 25 16,0-25-16,0 25 16,0-25-1,50 0 48,0 0-48</inkml:trace>
  <inkml:trace contextRef="#ctx0" brushRef="#br0" timeOffset="7414">24658 12508 0,'25'0'15,"-25"-25"-15,0 0 16,-25 0 0,25 0-16,-50 25 0,25-25 15,-25 25-15,1-25 0,-26 25 16,25 0-16,0 0 16,-24 0-16,24 0 0,0 0 15,0 0-15,0 25 16,1 0-16,24 0 0,0-25 15,0 25-15,0 25 0,25-25 16,0-1-16,25 1 16,0 0-16,25 0 0,-1 0 15,26 0-15,0 0 16,0 0-16,24-25 0,-24 25 16,24-25-16,-24 0 0,25-25 15,-26 0-15,1 25 16,-25-25-16,25 0 0,-50-25 15,24 25-15,-49-24 16,25 24-16,-25-25 0,-25 25 16,25 0-16,-49-25 0,24 25 15,-25 0-15,0 25 16,-25-24-16,26 24 0,-1-25 16,-25 25-16,25 0 15,0 0-15,1 0 0,24 0 16,0 0-16</inkml:trace>
  <inkml:trace contextRef="#ctx0" brushRef="#br0" timeOffset="7998">24110 12408 0,'-25'0'16,"25"25"15,0 0-31,0 0 16,0 0-16,0 24 16,0 1-16,0-25 0,0 25 15,-25 25-15,25-26 0,0 26 16,0 0-16,-25 0 15,25-26-15,-25 51 0,1-50 16,24 25-16,-25-1 16,0 1-16,0-25 0,0 0 15,0-1-15,0 1 0,25 0 16,0 0-16,-25-25 16,25 24-16,0-24 0,0 0 15,25 0-15,0 0 16,0-25-16,0 0 15,0 0-15,25 0 16,-26-25-16,1 25 16,25 0-16,0 0 0,-25-25 15,25 25-15,0 0 16,24 0-16,-24 0 0,25 25 16,-1-25-16,1 0 0,0 25 15,0-25-15,-1 25 16,-24-25-16,25 25 0,-25-25 15,-26 0-15,1 25 16,0-25-16,0 0 0,-25-25 31,-25 25-31,25-25 16,-25 25-16,0-25 0</inkml:trace>
  <inkml:trace contextRef="#ctx0" brushRef="#br0" timeOffset="8386">25131 12682 0,'0'-50'0,"0"0"16,0 25-16,0-24 15,0 24-15,0 0 0,0 50 47,-25 0-47,25 0 0,-25-1 16,0 26-16,25 0 15,-25 0-15,25 25 0,-24-1 16,24-24-16,0 25 0,0 24 16,0-24-16,0 0 15,0 0-15,0-1 0,0 1 16,0 0-16,0-26 0,0 1 15,0 25-15,0-50 16,0 25-16,0-1 0,0-24 16,0 0-16,0 0 15,-25 0 1,25-50 0,0 0-16</inkml:trace>
  <inkml:trace contextRef="#ctx0" brushRef="#br0" timeOffset="10399">19254 13803 0,'25'0'0,"-25"-25"16,25 0-16,0 25 0,-25-25 16,0 0-16,0 0 0,0 0 15,-25 0 1,0 25-16,0 0 0,-25 0 16,1 0-16,-26 0 0,0 25 15,0 0-15,1 0 16,-1 25-16,0-25 0,26 49 15,-1-24-15,0 0 0,50 25 16,0-26-16,0 1 16,50 25-16,-25-25 0,49-25 15,-24 24-15,25-24 16,24 0-16,-24 0 0,0-25 16,25-25-16,-26 25 0,-24-25 15,25-24-15</inkml:trace>
  <inkml:trace contextRef="#ctx0" brushRef="#br0" timeOffset="10858">19653 13778 0,'0'-25'0,"25"25"0,-25-25 16,0 50 0,0 0-1,-25 0-15,25-1 0,-25 26 16,25-25-16,-25 25 0,0-25 15,25 25-15,0-1 16,-25 1-16,25 0 0,0-25 16,0 25-16,0-25 15,0 0-15,0-1 0,25-24 32,-25-24-32,0-1 15,25 0-15,0-25 0,-25 0 16,25 0-16,0 1 15,-1-26-15,1 25 0,0-25 16,0 26-16,0-1 0,0 0 16,0 0-16,0 25 15,0 25-15,0 0 0,-1 0 16,1 25-16,-25 0 16,25 0-16,-25 25 0,25 0 15,-25-1-15,25 1 0,-25 25 16,0-25-16,25-1 15,-25 1-15,0 0 0,25-25 16,-25 0-16,0 0 16,25 0-16,-25 0 15,-25-50-15</inkml:trace>
  <inkml:trace contextRef="#ctx0" brushRef="#br0" timeOffset="11037">19603 14052 0,'-25'0'0,"0"0"16,50-25-1,0 25 1,25 0-16,-25 0 0,24-25 16,26 25-16,-25 0 0,25 0 15,-1 0-15,1 0 16,0-25-16</inkml:trace>
  <inkml:trace contextRef="#ctx0" brushRef="#br0" timeOffset="11511">20400 13827 0,'-25'0'0,"0"-24"16,0-1-16,0 0 16,25 50 15,0 0-16,0-1-15,0 1 0,0 25 16,0 0-16,0 0 0,25 0 16,-25-1-16,0-24 0,0 25 15,25 0-15,-25-25 16,0 0-16,0 0 0,25-25 16,-25 24-16,0-48 15,0-1 1,0-25-1,0 25-15,-25-25 0,25 0 16,-25 1-16,0-26 0,25 25 16,-25-25-16,25 26 15,0-1-15,0 0 0,0 0 16,25 25-16,0 0 0,0 0 16,0 25-16,25 0 15,-25 0-15,24 0 0,1 0 16,0 25-16,0 0 15,-25 0-15,0 0 0,-1 0 16,-24 0-16,-24 0 16,-1 0-16,-25 0 0,0-1 15,0 1-15,0 0 0,1-25 16,-1 25-16,0-25 16,25 0-16,0 0 0</inkml:trace>
  <inkml:trace contextRef="#ctx0" brushRef="#br0" timeOffset="12154">21097 13778 0,'-25'0'15,"25"-25"1,-25 50-1,25 0 1,0-1-16,0 1 0,0 0 16,-25 25-16,25-25 0,0 25 15,0 0-15,-25-1 16,25-24-16,0 25 0,-25-25 16,25 0-16,-24 0 0,24 0 15,0-50 1,24 25-1,-24-25-15,25-25 16,-25 25-16,25-25 0,0 1 16,0-26-16,0 25 0,0-25 15,25 1-15,-25 24 16,24 0-16,-24 0 0,0 25 16,25 0-16,-25 25 15,0 0-15,0 25 0,-25 25 16,25 0-16,-25 0 0,0 0 15,24 24-15,-24-24 16,0 0-16,0 0 0,0-25 16,0-1-16,0 1 15,0 0-15,-24-25 0,24-25 16,24-24 0,1 24-1,-25-25-15,25 0 0,25 0 16,-25 0-16,25 1 0,-25-1 15,25 0-15,-1 25 16,-24 25-16,25 0 0,-25 0 16,0 50-16,0-25 15,-25 50-15,25-26 0,-25 26 16,25 0-16,-25-1 16,0 1-16,0 0 0,-25 0 15,25-26-15,-25 1 0</inkml:trace>
  <inkml:trace contextRef="#ctx0" brushRef="#br0" timeOffset="13335">19902 14799 0,'0'-25'0,"25"0"16,-25 0-16,0 50 31,0 0-15,0 25-16,0-1 15,0 26-15,0-25 0,-25 0 16,25 24-16,-25-24 16,25 0-16,-25-25 0,25 25 15,0-25-15,-25-25 0,50-25 32,-25 0-32,25 0 15,0-25-15,0 0 16,-1-24-16,26 24 0,0-25 15,-25 0-15,25 1 0,0-1 16,-1 0-16,1 25 16,0 26-16,-25-1 0,25 0 15,-25 25-15,0 25 16,-25 0-16,24-1 0,-24 51 16,0-25-16,25 25 0,-25-1 15,0 1-15,0 0 16,0-25-16,0 24 0,0-24 15,0 0-15,0 0 0,0-25 16,0-1-16</inkml:trace>
  <inkml:trace contextRef="#ctx0" brushRef="#br0" timeOffset="13982">20101 15073 0,'-25'-25'0,"0"0"0,0 25 15,25-25-15,0 0 16,25 0 0,0 25-16,25 0 15,0 0-15,-1 0 0,26 0 16,-25 0-16,25 0 0,-1 0 16,1 0-16,-25 0 15,0 0-15,-1 0 0,1 0 16,-25 0-16,-25-25 15,0 0 1,0 0-16,0 0 0,-25 25 16,25-24-16,0-1 15,0 50 1,0-1 0,25 26-16,-25 0 15,0 0-15,0 0 0,25 24 16,-25 1-16,0-25 15,0 25-15,0-26 0,0 1 16,25 0-16,-25-25 16,0 25-16,0-25 0,0-1 15,0-48 17,0-1-32,0 0 15,0 0-15,-25-25 16,25 25-16,-25-25 0,25-24 15,0 24-15,0-25 0,0 0 16,25 1-16,0-1 16,0 0-16,25 26 0,-25-1 15,24 25-15,1 0 0,-25 25 16,25 0-16,0 0 16,-25 25-16,-1 0 0,1 0 15,0 24-15,-25-24 16,0 25-16,-25-25 0,0 0 15,-24 25-15,24-25 0,-25 0 16,0-25-16,25 24 16,-25 1-16,1-25 0,24 0 15,0 0-15</inkml:trace>
  <inkml:trace contextRef="#ctx0" brushRef="#br0" timeOffset="14441">21570 14898 0,'25'0'15,"-25"25"1,0 0 0,0 0-16,0 0 15,-25 25-15,25-1 0,0 1 16,0 0-16,-25 0 0,25 0 15,0-1-15,-25 1 16,25 0-16,0 0 0,-25-25 16,25 0-16,0 0 15,-25-1-15,25-48 16,0-1-16,25 0 16,-25 0-16,0-25 15,25 0-15,-25-24 0,25-1 16,-25 0-16,25-24 15,0 24-15,0-25 0,0 26 16,0-1-16,25 25 0,-26 0 16,26 25-16,0 25 15,0 0-15,0 25 0,-25 0 16,-1 25-16,26 0 0,-50 0 16,25-1-16,-25 1 15,-25-25-15,0 25 0,-24-25 16,-1 0-16,0 0 15,-25-25-15,1 0 16,-26 0-16</inkml:trace>
  <inkml:trace contextRef="#ctx0" brushRef="#br0" timeOffset="28208">6006 3618 0,'25'-25'15,"0"25"-15,-25-25 0,25 0 16,0 0-16,-25 0 15,25 0-15,-25 0 16,25 0-16,-25 1 16,-25 24-1,0 0-15,0 0 16,0 24-16,0-24 0,-25 25 16,1 0-16,24 0 15,-25 0-15,25 0 0,0 0 16,25 0-16,0 0 15,0 0-15,25-1 0,0 1 16,25-25-16,0 25 16,-1 0-16,1 0 0,-25 0 15,25-25-15,-25 25 0,0 0 16,0-25-16,-25 25 16,0 0-16,-25-25 0,25 24 15,-50-24-15,25 25 0,-25-25 16,0 0-16,1 0 15,-1 0-15,25 0 0,-25 0 16,25 0-16,0 0 0,25-25 16</inkml:trace>
  <inkml:trace contextRef="#ctx0" brushRef="#br0" timeOffset="28603">6504 3717 0,'0'25'0,"-24"-25"47,24-25-31,24 25-16,-24-25 15,25 25-15,0 0 16,0-25-16,0 25 15,0-24-15,-25-1 16,0 0 0,-25 25-16,0-25 15,0 25-15,-25 0 16,26 0-16,-26 0 0,25 0 16,-25 0-16,0 25 0,25 0 15,0 0-15,0-1 16,1 1-16,24 0 0,24 25 15,1-25-15,0 0 0,25 25 16,25-25-16,-25-25 16,-1 24-16,26-24 0,-25 0 15,0 0-15</inkml:trace>
  <inkml:trace contextRef="#ctx0" brushRef="#br0" timeOffset="28813">6803 3443 0,'-25'-49'0,"50"73"47,-25 1-47,25 25 0,-25-25 16,25 25-16,-25 0 15,25-1-15,-25-24 0,25 25 16,-25-25-16,25 0 0,-25 0 15,0 0-15</inkml:trace>
  <inkml:trace contextRef="#ctx0" brushRef="#br0" timeOffset="29160">7077 3692 0,'25'0'16,"-25"-25"15,25 1-15,0-1-1,0 25-15,0-25 0,24 0 16,-24 0-16,0 25 16,-25-25-16,25 0 0,-25 0 15,-25 25-15,25-25 16,-50 25-16,26 0 15,-1 0-15,-25 0 0,0 0 16,25 25-16,-25 0 16,25 0-16,1 0 0,24 0 15,0 0-15,0 25 0,0-26 16,24 1-16,26 0 16,-25 0-16,25 0 0,0-25 15,-25 0-15,24 0 16,1 0-16</inkml:trace>
  <inkml:trace contextRef="#ctx0" brushRef="#br0" timeOffset="29409">7824 3394 0,'-25'-25'16,"0"25"-16,1-25 15,-1 25-15,-25 0 16,25 0-16,-25 0 0,25 0 15,0 25-15,0 0 16,25-1-16,0 1 0,0 0 16,0 0-16,25 0 0,0 0 15,0 0-15,0 0 16,0 0-16,25 0 0,-25-25 16,0 24-16,24-24 15,-24 0-15,0 0 0,0-24 16</inkml:trace>
  <inkml:trace contextRef="#ctx0" brushRef="#br0" timeOffset="29653">8048 3020 0,'0'-25'0,"-25"25"15,25-25-15,-24 25 0,-1 0 16,25 25-16,-25-25 15,0 25-15,25 25 0,0-25 16,0 25-16,0-1 0,25 1 16,0 0-16,-25 0 15,25 0-15,-1-1 0,1 1 16,-25-25-16,25 25 16,-25-25-16,25 0 0,-25 0 15</inkml:trace>
  <inkml:trace contextRef="#ctx0" brushRef="#br0" timeOffset="29839">7849 3369 0,'-25'-25'0,"25"0"15,25 25 1,0 0-16,0-25 15,25 25-15,0-25 0,-1 25 16,1 0-16,0 0 16,25-25-16,-26 25 0</inkml:trace>
  <inkml:trace contextRef="#ctx0" brushRef="#br0" timeOffset="30374">6280 3244 0,'-25'-25'0,"-24"25"0,24 0 16,0 0-16,0 0 0,0 0 15,25 25-15,25 0 16,25 0-16,-1 0 16,26 0-16,0 0 0,25 0 15,24-1-15,1 26 16,-1-25-16,25 0 16,-24 0-16,-1 0 0,-24 0 15,0-25-15,-1 25 0,-24 0 16,-25-25-16,0 0 0,-1 24 15,-24-24-15,0 0 16,-25 25-16,25-25 0,0 0 16,-25-25 31</inkml:trace>
  <inkml:trace contextRef="#ctx0" brushRef="#br0" timeOffset="30726">7625 2821 0,'-25'0'0,"0"0"15,0 0-15,0 25 0,0 0 16,-24 24-16,-1-24 15,0 50-15,0-25 0,0 25 16,-24-1-16,-1 1 16,0 0-16,1-1 0,-26 1 15,25 0-15,1-1 0,-1 1 16,0-25-16,25 25 16,1-26-16,24-24 0,0 25 15,0-25-15,0 0 16,25 0-16,-25-25 0,25 25 15,0-50 17,25 25-32,-25-25 15,25 25-15</inkml:trace>
  <inkml:trace contextRef="#ctx0" brushRef="#br0" timeOffset="32619">8596 4390 0,'25'0'0,"-25"25"63,0-1-63,0 1 0,0 0 15,0 25-15,0 0 16,0 0-16,0 24 0,25 1 16,-25 25-16,0-26 0,0 26 15,25 0-15,-25-26 16,0 26-16,0-1 0,0-24 15,0 25-15,25-1 16,-25-24-16,0 25 0,0-1 16,0 1-16,0 0 0,0-1 15,25 26-15,-25-26 16,0 1-16,0 24 0,0-49 16,0 25-16,0-1 15,0 1-15,0-25 0,0-1 16,-25 26-16,25-25 0,0-1 15,-25 1-15,25 0 16,0-25-16,0 24 0,-25 1 16,25-25-16,0 0 15,0-1-15,0 1 0,-25 0 16,25-25-16,0 0 0,0 0 16,0 0-16,0 0 15,0-1-15,0 1 16,-25-25 109,50 0-47,25 0-78,0 0 16,-1 0-16,26 0 0,25-25 15,-1 25-15,26 0 0,-25 0 16,24 0-16,-24 0 15,-1 0-15,-24 0 0,0 0 16,-50 0-16,24 0 16,-74 0-1,1 0-15,-26 0 0,25 25 16,-25-25-16</inkml:trace>
  <inkml:trace contextRef="#ctx0" brushRef="#br0" timeOffset="33229">9841 8000 0,'25'0'16,"-25"-25"-1,-25 25 17,0 25-17,-24-25-15,24 25 0,-25 0 16,25 25-16,-25-25 0,25 25 16,0 0-16,25-26 15,0 26-15,0 0 0,0 0 16,25 0-16,0-1 0,0-24 15,25 0-15,0 0 16,-1 0-16,26 0 0,-25-25 16,0 0-16,0-25 15,-26 25-15,26-25 0,-25 0 16,0 0-16,0-24 16,-25 24-16,0-25 0,0 0 15,0 0-15,-25 0 0,25 1 16,-25 24-16,0-25 15,0 25-15,0 0 0,25 0 16,-24 25-16,24-25 16,-25 25-16,0 0 15,25-25-15</inkml:trace>
  <inkml:trace contextRef="#ctx0" brushRef="#br0" timeOffset="33652">10090 7552 0,'0'-25'16,"-25"25"-16,50 0 15,0 25 1,0 0-16,0 0 16,25 0-16,-25 25 0,25-1 15,-1 1-15,1 25 16,0 0-16,0-1 0,-25 26 16,24 0-16,-24-1 0,-25 1 15,25-1-15,-25 1 16,0-25-16,0 24 15,-25-24-15,0 0 0,1-1 16,24 1-16,-25-25 0,0 0 16,0-25-16,0 24 0,0-24 15,0-25-15,0 25 16,0-25-16,0 0 16,1-25-16,-1 0 0,0 1 0,25-1 15,-25 0-15</inkml:trace>
  <inkml:trace contextRef="#ctx0" brushRef="#br0" timeOffset="34173">10713 8349 0,'-25'0'0,"50"0"79,0 0-79,0 0 15,24 0-15,1 0 16,25 0-16,0 0 0,24 0 15,26 0-15,-26-25 0,26 25 16,-25 0-16,24 0 16,-49 0-16,24 0 0,-49 0 15,25 0-15,-50 0 0,25 0 16,-26-25 0</inkml:trace>
  <inkml:trace contextRef="#ctx0" brushRef="#br0" timeOffset="35766">12082 8249 0,'0'-24'16,"25"24"15,0 0-31,0 24 0,0-24 16,25 0-16,0 0 0,-1 0 15,1 25-15,25-25 16,0 0-16,-1 0 0,26 0 16,25 0-16,-1 0 0,1 0 15,-1 0-15,1 0 16,24 0-16,-25 0 0,-24 0 16,25 0-16,-26 0 15,-24 0-15,0 0 0,-1 0 16,-24 0-16,-25 0 15,25 0-15,-25 0 0,-25 25 63,0 0-32,0 0-31,0 0 0,0 25 0,-25-25 16,25 24-16,0 1 15,0 0-15,0 0 0,0 25 16,0-1-16,0 1 16,0 0-16,25-1 0,-25 1 15,0 0-15,0-1 0,25 1 16,-25 25-16,0-25 16,0-1-16,0 26 0,0-25 15,0-1-15,0-24 0,0 0 16,0 0-16,0-1 15,0-24-15,0 0 0,0 0 16,0 0-16,0 0 16,25-25 31,24 0-32,-24 0 1,25 0-16,0 0 0,0 0 15,49 0-15,-24 0 0,25 0 16,-1 0-16,1 0 16,24 25-16,1-25 0,-1 0 15,26 0-15,-26 0 16,1 0-16,24 0 0,-24 0 16,-1 25-16,26-25 0,-26 0 15,1 0-15,-1 0 16,-24 0-16,-1 0 0,1 0 15,-25 0-15,-26 0 16,26 0-16,-50 0 0,25 0 16,-25 0-16,0 0 0,0 0 15,-1 0 1,1 0-16,0 0 0,0 0 16,0 0-1,0 0-15,0 0 16,-50 0 78,0 0-79</inkml:trace>
  <inkml:trace contextRef="#ctx0" brushRef="#br0" timeOffset="37077">10812 6780 0,'0'-25'0,"0"50"32,0 0-17,0 0-15,-24 0 16,24 0-16,-25 25 0,0-25 16,0 24-16,0 1 15,25 0-15,-25-25 0,0 25 16,0-25-16,25-1 0,-25 1 15,25 0-15,0 0 16,25 0 15,0-25-31,25 0 16,-25 0-16,0 25 0,25-25 16,-1 0-16,-24 0 15,25-25-15,0 25 0,-25-25 16,25 25-16,-26 0 0,1-25 15,0 0 1,-25 0-16</inkml:trace>
  <inkml:trace contextRef="#ctx0" brushRef="#br0" timeOffset="37381">10638 7204 0,'-25'0'16,"50"-25"0,0 25-16,-25-25 15,25 25-15,25-25 0,-25 0 16,24 0-16,1 0 16,25 0-16,-25-25 0,24 26 15,26-26-15,-25 25 16,24-25-16,-24 0 0,0 25 15,0-25-15,-26 26 0,1-1 16,0 0-16,-25 25 0,-25-25 16,-25 25-1,0 0 1,0 0-16,0 25 16,0-25-16</inkml:trace>
  <inkml:trace contextRef="#ctx0" brushRef="#br0" timeOffset="38257">13029 5535 0,'25'-25'0,"-25"0"16,0 0-16,0 0 0,0 1 15,0-1-15,0 0 0,0 0 16,0 0-16,0 0 15,-25 0-15,0 0 0,0 0 16,0 0-16,0 25 0,-25 0 16,1 0-16,-26 25 15,25-25-15,-25 25 0,1 25 16,24-25-16,0 25 16,0 0-16,0-1 0,50-24 15,0 25-15,0 0 16,25-25-16,25 25 0,0-25 15,25 24-15,-1-24 0,1 0 16,0 0-16,-1 0 16,1 0-16,0 0 0,-25 0 15,-1 0-15,-24-1 0,0 1 16,-25 0-16,0 0 16,-50 0-16,-24 0 15,24 0 1,0-25-16,-25 0 0,26 25 15,-26-25-15,25 0 0,0 0 16,25-25-16,-24 25 16,24 0-16,25-25 0,-25 0 15,25 0-15,0 0 16,0 0-16,0 0 0,25-24 16,0 24-16</inkml:trace>
  <inkml:trace contextRef="#ctx0" brushRef="#br0" timeOffset="38647">13203 5809 0,'25'0'16,"0"0"15,0 0-15,0 0-16,0 0 0,24 0 15,1 0-15,-25-25 16,25 25-16,0-25 0,-1 0 16,-24 0-16,0 25 15,0-24-15,-25-1 0,0 0 16,0 0-16,-50 0 16,25 0-16,-24 25 15,-1-25-15,0 25 0,0 0 16,0 0-16,26 0 15,-26 25-15,25 0 0,0 0 16,25 0-16,0 0 0,0 24 16,25-24-16,0 25 15,0-25-15,24 25 0,1-25 16,0-25-16,0 25 0,0 0 16,-25-25-16,24 0 15,1-25-15</inkml:trace>
  <inkml:trace contextRef="#ctx0" brushRef="#br0" timeOffset="39000">13776 5510 0,'0'-25'16,"-25"25"-16,25-25 16,25 25-1,0 0 1,0 25-16,24-25 0,-24 25 15,25 0-15,-25 0 0,0 0 16,0 0-16,0 0 16,-25 0-16,25 0 0,-25-1 15,-25 1-15,0-25 16,25 25-16,-25-25 16,0 0-16,0 0 0,0-25 15,0 0 1,25 1-16,0-1 0,0 0 15,0-25-15,25 25 0,0 0 16,0-25-16,50 0 16,-25 26-16,-26-1 15,1 25-15,25-25 16,-25 25-16,0 0 0</inkml:trace>
  <inkml:trace contextRef="#ctx0" brushRef="#br0" timeOffset="39386">14398 5336 0,'-25'0'0,"1"-25"16,24 50 15,0 0-31,24 0 15,1 0-15,0-1 16,0 26-16,0-25 0,0 0 16,0 0-16,0 0 0,0 0 15,0-25-15,-1 25 16,1-25-16,0 0 16,-25-25-1,0 0-15,0-25 16,0 25-16,0-25 15,0 25-15,0-24 0,0-1 16,0 0-16,0 25 0,0 0 16,0 0-16,0 0 15,-25 25-15,25 25 32,25-25-32,-25 25 0</inkml:trace>
  <inkml:trace contextRef="#ctx0" brushRef="#br0" timeOffset="39606">14971 5162 0,'25'0'16,"-25"24"31,0 1-47,25 0 0,-25 0 15,25 0-15,0 0 0,-25 25 16,25-25-16,-25 0 16,24-1-16,-24 1 0,25-25 15,-25 25-15</inkml:trace>
  <inkml:trace contextRef="#ctx0" brushRef="#br0" timeOffset="39757">14996 4913 0,'-25'-50'0,"25"25"0,-25 25 15,0 0 1,25 25 0,25 0-16</inkml:trace>
  <inkml:trace contextRef="#ctx0" brushRef="#br0" timeOffset="40057">15643 5037 0,'25'0'0,"-25"-25"31,-25 25-31,1-25 16,-1 25-16,0 0 0,0 0 15,-25 0-15,25 25 16,0-25-16,0 50 0,0-25 16,1 25-16,24-1 0,0 1 15,24-25-15,-24 25 16,25 0-16,0-25 0,25 0 16,-25-1-16,25 1 15,0 0-15,-26-25 0,26 0 16,-25-25-16,25 25 15,-25-25-15,0-24 0</inkml:trace>
  <inkml:trace contextRef="#ctx0" brushRef="#br0" timeOffset="40518">16042 5037 0,'0'25'46,"25"-25"-14,0 0-17,0 0-15,-1 0 16,26 0-16,-25-25 16,25 0-16,-25 25 0,0-25 15,0 0-15,0 25 0,-25-25 16,0 1-16,0-1 15,0 0-15,-25 0 0,0 25 16,-25-25-16,25 25 16,-25 0-16,25 0 0,0 0 15,-24 25-15,24 0 0,25 0 16,-25 0-16,25 24 16,0-24-16,0 25 0,0 0 15,0 0-15,25-25 16,-25 24-16,25-24 0,0 0 15,-1-25-15,1 25 0,0-25 16,25 0-16,-25 0 16,25-25-16,0 25 0,-26-25 15,1 0-15,25 0 16,-25-24-16,0 24 0,-25 0 16,0-25-16,0 25 0,0 0 15</inkml:trace>
  <inkml:trace contextRef="#ctx0" brushRef="#br0" timeOffset="21419">5708 903 0,'24'-25'16,"-24"-24"-16,0-1 0,0 0 16,0-25-16,0 1 0,0-26 15,0 25-15,0-24 16,0 24-16,-24 25 0,-1-25 16,0 51-16,-25-26 0,0 25 15,0 25-15,-24 0 16,-1 50-16,25-25 0,-25 49 15,26 1-15,-1 0 0,25 24 16,0 26-16,25-1 16,25 1-16,0 24 15,25 26-15,-25-26 0,24 0 16,-24 1-16,0-1 0,-25-24 16,0-26-16,0 1 15,-25-25-15,0-1 0,-49 1 16,24-75-16</inkml:trace>
  <inkml:trace contextRef="#ctx0" brushRef="#br0" timeOffset="21774">4761 1526 0,'0'-50'16,"25"25"-16,0-25 15,0 25-15,0 1 0,0 24 16,25-25-16,-1 25 0,1-25 15,25 25-15,-25 0 16,49-25-16,-24 25 0,0 0 16,-1 0-16,1 0 15,-25 0-15,25 0 0,-50 0 16,-1 0-16,1 0 16,-25-25-16,0 0 15,-25 25 1,1 0-1,-1 0-15,0 0 16,25 25-16,0 0 16,0 25-16,0-1 15,0 1-15,0 0 0,0 0 16,0 0-16,0-1 16,25 1-16,-25 0 0,0-25 15,0 0-15</inkml:trace>
  <inkml:trace contextRef="#ctx0" brushRef="#br0" timeOffset="21942">5683 928 0,'-25'0'0,"0"0"16,0 0-1,25 25-15</inkml:trace>
  <inkml:trace contextRef="#ctx0" brushRef="#br0" timeOffset="22308">5932 1227 0,'0'25'47,"-25"-25"-47,25 25 0,0 0 15,-25 0-15,25 24 16,0 1-16,0 0 0,25 0 16,0 0-16,0-25 15,-1 24-15,1-24 0,0-25 16,25 25-16,-25-25 0,0 0 15,0 0-15,0-25 16,0 0-16,-25 0 0,24 1 16,-24-26-16,0 25 0,-24-25 15,-1 0-15,0 25 16,0-24-16,0-1 0,-25 25 16,25 0-16,0-25 15,-24 50-15,49-25 0,-25 25 16,50 0-1</inkml:trace>
  <inkml:trace contextRef="#ctx0" brushRef="#br0" timeOffset="22756">6305 1202 0,'0'-25'16,"25"0"-1,0 25-15,0 0 16,0 0 0,25 0-16,-25 0 0,24 25 15,-24 0-15,25 25 0,-25-25 16,0 25-16,0-1 16,0 1-16,-25-25 0,0 25 15,-25-25-15,25 25 16,-25-25-16,0-25 0,0 24 15,-25-24-15,25 0 16,25-24-16,0-1 16,0 0-16,25 0 0,25-25 15,-25 0-15,25-24 0,0 24 16,-1 0-16,1 0 16,0 0-16,0 1 0,0 24 15,-26 25-15,1 0 16,0 0-16,0 0 0,0 25 15,-25 24-15,0-24 0,0 25 16,0 0-16,25 0 16,-25-1-16,0 1 0,25 0 15,-25-25-15,25 0 16,-25 0-16,25 0 0,-25 0 16,25-25-16</inkml:trace>
  <inkml:trace contextRef="#ctx0" brushRef="#br0" timeOffset="22931">7002 829 0,'0'-25'0,"0"0"15,-24 0-15,24 0 16,24 25-1</inkml:trace>
  <inkml:trace contextRef="#ctx0" brushRef="#br0" timeOffset="23423">7725 1177 0,'-25'0'0,"0"0"16,0 0 0,0 0-16,0 25 0,0 0 15,25 0-15,-25 0 0,0 25 16,25-1-16,-25 1 15,25-25-15,-24 25 0,24-25 16,-25 25-16,25-25 16,0-1-16,-25-24 0,25-24 31,0-1-31,25-25 16,-25 25-16,25-50 0,-1 25 15,1-24-15,0-1 0,0 25 16,0-24-16,0-1 15,0 25-15,25 0 0,-25 25 16,24 0-16,-24 25 16,0 0-16,25 25 0,-25 0 15,0 25-15,25 0 0,-25 25 16,-1-1-16,1 1 16,0 0-16,0-1 0,-25 1 15,25-25-15,-25 0 16,0-1-16,0-24 0,0 0 15</inkml:trace>
  <inkml:trace contextRef="#ctx0" brushRef="#br0" timeOffset="23567">7725 1426 0,'-25'-50'16,"0"26"-16,25-1 0,-25 0 15,25 0 1,25 25-16,0 0 0,0 0 15,0 0-15,24-25 16,1 25-16</inkml:trace>
  <inkml:trace contextRef="#ctx0" brushRef="#br0" timeOffset="24000">8173 1152 0,'0'-25'16,"25"25"-16,-25 25 15,0 0 1,0 0-16,0 25 0,0 0 16,0 0-16,0-1 0,0 26 15,0-25-15,0 25 16,0-1-16,0-24 0,0 0 16,0-25-16,0 25 15,0-25-15,0-1 0,-25-24 16,0-24-1,25-1-15,0 0 16,-25 0-16,25-25 0,-25 0 16,25-25-16,0 26 15,0-26-15,0 0 0,25 1 16,0-1-16,0 0 16,0 25-16,0 1 0,24 24 15,-24 0-15,25 25 0,-25 0 16,25 0-16,-25 25 15,0 0-15,0 24 0,-1-24 16,1 25-16,-25 0 16,0 0-16,-25-25 0,-24 24 15,24-24-15,-25 0 0,25 0 16,-25-25-16,0 25 16</inkml:trace>
  <inkml:trace contextRef="#ctx0" brushRef="#br0" timeOffset="24456">8696 1103 0,'25'0'16,"-25"24"-16,0 1 15,0 0-15,0 0 16,0 0-16,0 25 0,0 0 15,25-1-15,-25 1 0,0 0 16,0 25-16,0-25 16,0-1-16,0-24 0,0 25 15,0-25-15,-25 0 16,0-25 0,25-25-16,0 0 15,0 0-15,-25-25 16,25 1-16,0-26 0,0 0 15,25 0-15,-25 1 16,25-1-16,0 0 0,-1 26 16,1-1-16,0 0 15,25 25-15,-25 0 0,0 25 16,25 0-16,0 0 0,-26 25 16,1 25-16,25-25 15,-25 25-15,-25-1 0,0 1 16,0-25-16,0 25 0,-25 0 15,-25-25-15,1 24 16,-26-24-16,0-25 0,0 25 16</inkml:trace>
  <inkml:trace contextRef="#ctx0" brushRef="#br0" timeOffset="25761">4911 4489 0,'25'0'16,"-1"0"31,1 0-32,25 0-15,-25 0 16,50 0-16,0 0 0,49 0 16,1 0-16,24 0 15,25 0-15,1 0 0,-1 0 16,25 0-16,0 0 0,-24 0 15,-1 0-15,0 0 16,1 0-16,-1 0 0,-25 25 16,1-25-16,-1 0 0,-24 25 15,-1-25-15,-24 0 16,-1 0-16,-24 0 0,0 25 16,-50-25-16,24 0 15,-24 0-15,-25-25 16,25 25 140,-25 25-140</inkml:trace>
  <inkml:trace contextRef="#ctx0" brushRef="#br0" timeOffset="43987">16963 4713 0,'0'-25'0,"25"1"15,0 24 17,-25-25-32,25 25 0,0-25 15,0 25 1,0 0-16,24-25 0,-24 25 15,25 0-15,0 0 0,25 0 16,-26-25-16,26 25 16,0 0-16,-25 0 0,-1-25 15,1 25-15,0 0 16,0-25-16,-25 25 16,0 0-16,-25-25 0,-25 25 15,0-25 1,0 25-16,0-25 15,0 25-15,0 0 16,0-24-16,0 24 16,25-25-16,-24 0 0,24 0 15,-25 0-15,0 0 16,0-25-16,0 0 0,-25 1 16,25-26-16,-25 0 15,26 0-15,-1-24 0,0 24 16,25-24-16,-25-1 0,25 0 15,0 26-15,0-26 16,25 25-16,-25 1 0,0-1 16,25 25-16,-25 0 15,0 0-15,0 26 0,0-1 16,0 0-16,0 50 62,25 0-46,-1-25 0,26 0-1,-25 0-15,25 24 0,25-24 0,-1 0 16,1 0-16,25 0 16,-1-24-16,-24 24 0,25-25 15,-1 25-15,-24 0 0,-25-25 16,0 25-16,-1-25 15,-24 25-15,-50 0 16,0 0-16,1 0 16,-26 0-16,25 0 15,0 0-15,-25 0 0,25 0 16</inkml:trace>
  <inkml:trace contextRef="#ctx0" brushRef="#br0" timeOffset="44284">18109 2497 0,'-25'-25'15,"0"25"-15,25-25 16,25 25 0,0 0-16,0 0 15,24 0-15,1 0 16,0 25-16,0-25 0,0 25 15,24 0-15,-24 0 16,0 25-16,0-25 0,0 24 16,-26 1-16,-24 0 0,0 0 15,0 0-15,-24-1 16,-26-24-16,0 25 0,0 0 16,0-25-16,1 0 0,-1 0 15,25-25-15,-25 25 16</inkml:trace>
  <inkml:trace contextRef="#ctx0" brushRef="#br0" timeOffset="45557">19603 2298 0,'0'-25'15,"25"0"-15,0 0 16,-25 0-16,0 0 16,0 0-16,0 1 0,0-1 15,-25 0 1,-25 25-16,25-25 0,-25 25 15,0 0-15,1 25 0,-26-25 16,25 25-16,-25 0 16,26-1-16,-1 1 0,25 0 15,0 25-15,25-25 16,0 0-16,0 25 0,50-25 16,-25-1-16,49 26 15,1-25-15,0 0 0,0 0 16,24 0-16,-24 0 0,0 0 15,-1 0-15,-24-1 16,0 1-16,-25 0 0,-25 0 16,-25 0-16,0 0 15,-25 0-15,0-25 16,-24 25-16,24-25 0,-25 0 16,0 0-16,26 0 15,-1 0-15,0-25 0,0 0 16,50 0-16,0 0 15,0 0-15</inkml:trace>
  <inkml:trace contextRef="#ctx0" brushRef="#br0" timeOffset="45954">19976 2323 0,'50'-25'0,"0"25"0,0-25 15,-25 0-15,0 25 0,-25-25 16,-25 25-1,0 0-15,0 0 0,0 0 16,0 0-16,0 25 0,25 0 16,-25 0-16,25 0 15,-25 0-15,25 24 0,0-24 16,25 25-16,0-25 16,0 25-16,0 0 0,25-25 15,0-1-15,-1 1 0,1 0 16,0-25-16,0 0 15,0 0-15,-1-25 0,-24 25 16,25-25-16,-50 1 16,25-26-16,0 25 0,-25-25 15,0 0-15,-25 25 0,0-24 16,0-1-16,-25 25 16,26-25-16,-26 25 0,0 25 15,0-25-15,0 25 16,25 0-16,0 25 0,1-25 15,-1 25-15,25 0 0,25-25 16,-1 25-16,1-25 16</inkml:trace>
  <inkml:trace contextRef="#ctx0" brushRef="#br0" timeOffset="46403">20898 2198 0,'25'-25'15,"-25"0"-15,0 1 16,0-1-16,0 0 16,0 50-1,0 0 1,0 24-16,0 1 0,0-25 16,25 25-16,-25 0 15,0-1-15,24 1 0,-24-25 16,0 0-16,0 0 0,0 0 15,-24-50 17,24 0-32,0 0 0,0 0 15,-25-25-15,25 1 16,0-1-16,25 0 0,-25 0 16,24-24-16,1 24 15,0 0-15,0 0 0,0 25 16,0 0-16,25 25 15,-25 0-15,0 25 0,24 0 16,1 0-16,-25 25 0,25 0 16,0-1-16,-1 1 15,1 25-15,-25-25 0,25 0 16,-25-1-16,0-24 0,-25 0 16,25 0-16,-25 0 15,-25-25-15</inkml:trace>
  <inkml:trace contextRef="#ctx0" brushRef="#br0" timeOffset="46613">21072 2323 0,'-25'-25'0,"0"25"16,25-25-16,-25 25 0,0 0 15,50-25 1,0 25-1,25 0-15,0 0 0,0 0 16,-1-25-16,26 25 16,-25 0-16,25 0 0,-26 0 15,1-25-15,0 25 16,-25 0-16</inkml:trace>
  <inkml:trace contextRef="#ctx0" brushRef="#br0" timeOffset="47039">21844 1899 0,'25'-24'0,"0"48"47,0 1-32,-25 25-15,25-25 0,0 25 16,-1 0-16,-24-1 0,25 1 16,0 25-16,0-25 15,0 0-15,-25-26 0,25 1 16,-25 0-16</inkml:trace>
  <inkml:trace contextRef="#ctx0" brushRef="#br0" timeOffset="47304">21919 2049 0,'-25'-75'15,"0"25"-15,0-24 0,0 24 16,25-25-16,0 25 15,0 0-15,25 26 0,0-26 16,0 25-16,25 25 0,-1 0 16,1 0-16,25 25 15,0 0-15,-1 0 16,1-1-16,-25 1 0,0 25 16,-25-25-16,-25 0 0,0 25 15,-25-25-15,-25 0 0,-25 0 16,-24-1-16,-1 1 15,-25 0-15</inkml:trace>
  <inkml:trace contextRef="#ctx0" brushRef="#br0" timeOffset="49108">17885 4514 0,'25'0'0,"-1"0"16,1 0 15,-25 25-15,0 0-1,0 0-15,0 25 0,0-1 16,25 1-16,-25 25 0,25 0 16,-25-1-16,25 1 15,-25 0-15,25-25 0,-25 24 16,0-24-16,25 25 16,-25-50-16,25 24 0,-25 1 15,0-25-15,0 0 0,25-25 16,-25 25-16,0-50 62,25 0-62,-1 25 16,1 0-16,0-25 16,25 0-16,0 25 0,0-25 15,-1 25-15,26 0 0,-25-24 16,25 24-16,-1 0 15,-24 0-15,0 0 0,0 0 16,-25 0-16,0 0 16,-50 0-1</inkml:trace>
  <inkml:trace contextRef="#ctx0" brushRef="#br0" timeOffset="49352">18731 5286 0,'-25'0'0,"0"0"16,50 0-1,0 0 1,0 0-16,0 0 0,0 0 16,25 0-16,-25 25 0,24 0 15,1 0-15,-25 0 16,0 0-16,0-1 0,-25 26 15,0-25-15,0 0 16,-25 0-16,0 0 0,0 0 16,0 0-16,0 0 0,-24-25 15,24 25-15</inkml:trace>
  <inkml:trace contextRef="#ctx0" brushRef="#br0" timeOffset="49988">19528 5137 0,'-25'0'0,"25"25"16,-25-1-1,25 1-15,0 0 0,0 0 16,25 25-16,0-25 15,0 25-15,0-1 0,0-24 16,0 25-16,0 0 0,0-25 16,-25 0-16,24 25 15,-24-25-15,0-1 16,-24-24 0,-1-24-1,0-1-15,25-25 16,-25 25-16,0-25 15,0-25-15,25 26 0,-25-26 16,25 0-16,-25-24 16,25 24-16,0 0 0,25 25 15,-25-24-15,25 24 0,0 0 16,25 25-16,0 25 16,-1 0-16,1 25 0,0 0 15,0 0-15,0 25 0,-26-1 16,1 1-16,0 0 15,-25 0-15,0 0 16,-25-1-16,-24 1 0,24-25 16,-25 25-16,-25-25 0,25 0 15,1 0-15,24-25 0,-25 25 16,25-25-16,50 24 31,25-24-15,-25 25-16,24-25 0,1 25 15,0 0-15,0 0 0,0 0 16,-1 0-16,1 0 16,0 0-16,-25 0 0,0-25 15,0 25-15,0-25 16,-1 0-16</inkml:trace>
  <inkml:trace contextRef="#ctx0" brushRef="#br0" timeOffset="50290">20325 5012 0,'0'-50'16,"0"25"-16,25 1 0,-25-1 16,0 0-16,25 25 15,-50 25 1,0 0-16,0 24 15,0 1-15,0-25 16,0 25-16,0 0 0,25-1 16,-24 26-16,24-25 15,0 0-15,24-25 0,-24 24 16,50 1-16,-25-25 16,0 0-16,25 0 0,0 0 15,0-25-15,-26 0 0,26 0 16,-25 0-16</inkml:trace>
  <inkml:trace contextRef="#ctx0" brushRef="#br0" timeOffset="50470">20450 5386 0,'-25'-25'0,"-25"25"16,0-25-16,25 25 0,0 0 16,25-25-16,-25 25 15,50-25 1,0 25-16,0-25 15,25 25-15,0 0 0,-1-25 16,1 0-16,0 25 16,0-25-16,0 1 0,-25-1 15</inkml:trace>
  <inkml:trace contextRef="#ctx0" brushRef="#br0" timeOffset="50861">21122 4763 0,'0'-50'16,"0"25"-16,-25 25 15,25-24-15,-25 24 16,0 0-16,0 24 16,0 1-16,0 0 0,1 0 15,-1 0-15,0 0 16,0 0-16,25 25 0,0-25 15,0 24-15,0-24 0,25 0 16,0 25-16,24-25 16,-24 0-16,25 0 0,0 0 15,25-1-15,-26 1 16,1 0-16,0 0 0,-25-25 16,25 25-16,-25-25 0,-25 25 15,0 0-15,-50 0 16,25-25-16,-25 25 15,0-25-15,-24 25 16,24-25-16,-25 0 0,25 0 16,25 0-16,1 0 0,-1 0 15,25-25-15,0 0 16</inkml:trace>
  <inkml:trace contextRef="#ctx0" brushRef="#br0" timeOffset="51069">21520 4713 0,'25'0'0,"-25"-49"15,25 49-15,0-25 16,0 25-16,0 0 16,25 0-16,-1 0 15,1 0-15,0 0 0,0 0 16,0 0-16,-1 0 0,-24 0 15,0 0-15,-25-25 16</inkml:trace>
  <inkml:trace contextRef="#ctx0" brushRef="#br0" timeOffset="51243">21769 4539 0,'-25'0'16,"-24"0"-16,24 0 0,0 25 15,-25 25-15,50-25 16,0 24-16,0 1 15,0 0-15,0 25 0,25-25 16,-25 24-16,25-24 16,-25 25-16,25-25 0,0-1 15,-25 1-15,25 0 0,-25-25 16,0 0-16</inkml:trace>
  <inkml:trace contextRef="#ctx0" brushRef="#br0" timeOffset="51807">20250 6357 0,'25'-25'0,"0"-25"16,-25 25-16,25 0 0,0 0 15,-25 1-15,-25 24 16,0 0 0,0 24-16,0 1 0,0 25 15,0 0-15,1 25 16,-1-26-16,25 26 0,25 50 16,-1-51-1,1-24-15,0 0 0,25-25 16,0 0-16,0 0 15,0 0-15,-1-25 0</inkml:trace>
  <inkml:trace contextRef="#ctx0" brushRef="#br0" timeOffset="52301">20898 6481 0,'0'-25'15,"-25"1"-15,0-1 0,0 25 16,0-25-16,0 25 15,0 0-15,0 25 16,1 0-16,-1-1 16,25 26-16,0-25 0,0 25 15,0 0-15,25 0 0,-1-26 16,1 26-16,25-25 16,-25 0-16,25 0 0,0-25 15,-25 25-15,24-25 0,-24 0 16,0-25-16,0 25 15,0-25-15,0 0 0,-25 0 16,0 0-16,-25-24 16,0 24-16,0-25 0,-25 25 15,1-25-15,-1 0 16,0 1-16,0-1 0,0 25 16,1-25-16,24 25 0,25 0 15,0 0-15,0 0 16,0 1-16,25-1 0,-1 25 15,26-25-15,-25 25 16,25-25-16,0 25 0,-25 0 16,24 0-16,-24 25 0,25 0 15,-25 0-15,-25-1 16,25 1-16,-25 25 0,0-25 16,0 25-16,0-25 0,-25 25 15,25-26-15,-25 26 16,25-25-16,0 0 15</inkml:trace>
  <inkml:trace contextRef="#ctx0" brushRef="#br0" timeOffset="52659">21421 6382 0,'25'-25'15,"-25"0"-15,0 0 16,0 0-16,-25 25 0,0 0 15,0 25 1,0 0-16,25 0 0,0 0 16,0 0-16,0 24 15,0-24-15,0 25 0,25-25 16,0 0-16,0 0 0,0 0 16,-1-25-16,1 25 15,25-25-15,-25-25 16,0 25-16,0-25 15,-25 0-15,0 0 0,0-25 16,0 25-16,0-24 0,0-1 16,-25 25-16,0 0 15,0 0-15,-25 0 0,25 0 16,-24 25-16,24 0 16,0 0-16,25 25 0,-25-25 15,25 25-15,0 0 16</inkml:trace>
  <inkml:trace contextRef="#ctx0" brushRef="#br0" timeOffset="52983">21894 6183 0,'0'-25'0,"25"25"0,-25-25 16,0 0-16,0 0 15,0 50 17,0 0-17,0 0-15,-25 0 16,0-1-16,25 1 16,-25 0-16,0-25 15,25-25 1,0 0-1,0 1 1,0-1-16,25 0 0,0 0 16,0 0-1</inkml:trace>
  <inkml:trace contextRef="#ctx0" brushRef="#br0" timeOffset="53200">22168 6058 0,'25'-25'0,"-25"50"32,0 0-32,0 0 15,0 25-15,-25-1 16,25 1-16,0 0 0,0 0 15,-25 0-15,25-1 16,0 1-16,0-25 0</inkml:trace>
  <inkml:trace contextRef="#ctx0" brushRef="#br0" timeOffset="53476">22467 6432 0,'24'-25'15,"-24"0"-15,25 0 0,0 25 16,-25 25 15,0 0-31,0 0 16,0-1-16,0 1 16,-25-25-1,25-25 1,0 1-1,0-1 1,0 0 0,0 0-1</inkml:trace>
  <inkml:trace contextRef="#ctx0" brushRef="#br0" timeOffset="53715">22691 5958 0,'0'-24'15,"0"-26"-15,-25 25 0,25 0 16,0 0-16,25 25 16,0 25-1,-1 25-15,1 0 16,25 24-16,-25 1 0,25 25 15,-25-1-15,-25-24 16,0 24-16,0 1 0,-25-50 16,-25 25-16,-25-26 0</inkml:trace>
  <inkml:trace contextRef="#ctx0" brushRef="#br0" timeOffset="54849">20624 2970 0,'0'25'31,"0"0"-15,0 25-1,0-25-15,0 25 0,0-1 16,0 26-16,25-25 15,-25 25-15,25-26 0,0 1 16,24 0-16,1 0 0,0-25 16,0-25-16,0 0 15,24 0-15</inkml:trace>
  <inkml:trace contextRef="#ctx0" brushRef="#br0" timeOffset="55216">21197 3194 0,'-25'-25'0,"0"1"0,0-1 16,25-25-16,-25 25 0,25 0 16,0 0-16,0 0 15,0 0-15,25 25 0,0-25 16,0 25-16,24 0 16,-24 0-16,25 25 0,-25 0 15,25 0-15,-25 0 0,-25 0 16,0 25-16,0 0 15,-25-26-15,0 26 0,0 0 16,-25-25-16,0 25 16,26-25-16,-26 0 0,25-25 15,0 24-15,25-48 16,25 24 0,0-25-16,25 0 0,-1 0 15,1 0-15,0 25 16,0-25-16,24 25 0,-24-25 15,0 25-15,0 0 16,0 0-16,-25 0 0,24 0 16,-24 0-16,0 0 0</inkml:trace>
  <inkml:trace contextRef="#ctx0" brushRef="#br0" timeOffset="55571">21993 3095 0,'0'-25'16,"0"0"-16,0 0 0,0 0 15,-24 0-15,-1 0 16,0 25 0,25 25-16,0 0 15,0 0-15,0 25 16,0-25-16,25 25 0,-25-26 16,25 26-16,-1-25 0,-24 0 15,25 0-15,0 0 16,0 0-16,0-25 15,0 0-15,0 0 16,-25-25-16,25 0 0,-25 0 16,0-25-16,0 0 0,0 1 15,0-1-15,-25-25 16,25 25-16,-25 0 0,0 26 16,0-26-16,0 25 15,0 25-15,0 0 16,25 25-16,0 0 15,0 0-15,25-1 16</inkml:trace>
  <inkml:trace contextRef="#ctx0" brushRef="#br0" timeOffset="55738">22392 2771 0,'25'0'15,"-25"-25"-15</inkml:trace>
  <inkml:trace contextRef="#ctx0" brushRef="#br0" timeOffset="55940">22765 2622 0,'0'-25'15,"-25"25"1,25 25 0,-24-1-16,24 26 0,0-25 15,0 25-15,0 25 16,0-26-16,0 26 0,0-25 15,0 25-15,0-25 0,0-1 16</inkml:trace>
  <inkml:trace contextRef="#ctx0" brushRef="#br0" timeOffset="56113">22990 2945 0,'24'-25'0,"1"0"15,-25 1-15,25 24 16,-25-25-16</inkml:trace>
  <inkml:trace contextRef="#ctx0" brushRef="#br0" timeOffset="56366">23139 2522 0,'0'-25'0,"0"0"0,25 0 16,0 0-1,0 25-15,0 0 0,-1 25 16,26 0-16,-25 25 0,0 0 16,25 24-16,-25-24 15,-25 50-15,0-25 0,-25-1 16,-25 1-16</inkml:trace>
  <inkml:trace contextRef="#ctx0" brushRef="#br0" timeOffset="59267">22218 4888 0,'-50'0'0,"25"0"16,0-25-16,0 25 15,0 0-15,50 0 47,0 0-47,0 0 16,0 0-16,25-25 0,-1 25 16,26 0-16,0-25 0,-1 0 15,26 25-15,0-25 16,-1 0-16,1 25 0,-25-25 15,-26 0-15,1 25 16,0-24-16,-25 24 0,-25-25 16,-25 25-1,0 0 1,0 0-16,0 0 0,0 0 16,1 0-1</inkml:trace>
  <inkml:trace contextRef="#ctx0" brushRef="#br0" timeOffset="59650">22940 4390 0,'-25'0'16,"0"0"-1,25-25-15,25 25 32,0 25-17,0-25-15,0 25 0,24-25 16,1 24-16,0-24 16,0 25-16,0 0 0,-26 0 15,26 0-15,-25 0 0,0 0 16,0 0-16,-25 0 15,0 0-15,0-1 0,-25 1 16,0 0-16,0 0 16,0 0-16,-24 0 0,24-25 15,0 25-15,-25 0 0,0 0 16,25 0-16,0-25 16,0 24-16,1 1 0,-1-25 15,0 0-15</inkml:trace>
  <inkml:trace contextRef="#ctx0" brushRef="#br0" timeOffset="60640">24384 4215 0,'25'0'16,"-25"-25"-16,0 0 15,0 1 1,-25-1 0,0 25-16,0 0 15,0 0-15,0 0 0,-24 0 0,24 25 16,-25-1-16,25 26 16,0 0-16,0 0 0,0 25 15,25-1-15,0 1 16,0 0-16,25-1 0,0 1 15,0 0-15,0-25 0,25-1 16,-25 1-16,24-25 16,1-25-16,0 0 0,0 0 15,0-25-15,-1 0 16,-24-24-16,25-26 0,0 25 16,-25-25-16,25-24 0,-50 24 15,25-25-15,-25 1 16,0 24-16,0 0 0,-25 1 15,0 24-15,-25 25 16,25 0-16,-25 0 0,0 25 16,1 25-16,-1-25 0,25 25 15,0 25-15,0-25 16,25 24-16,0-24 0,25 0 16,0 25-16,0-25 0</inkml:trace>
  <inkml:trace contextRef="#ctx0" brushRef="#br0" timeOffset="60924">25131 4215 0,'0'-25'16,"0"50"31,25 0-47,-25 0 15,0 25-15,0-25 0,0 25 16,25 24-16,-25-24 0,0 0 16,0 25-16,25-26 15,-25 1-15,0 0 0,0-25 16,25 0-16,-25 0 15</inkml:trace>
  <inkml:trace contextRef="#ctx0" brushRef="#br0" timeOffset="61270">25081 4464 0,'-50'-25'15,"26"1"-15,-1-26 16,-25 25-16,25-25 0,25 25 15,-25 0-15,25 0 0,0-25 16,25 26-16,0-1 16,0 0-16,25 25 0,-1-25 15,1 0-15,0 25 0,25 0 16,-1 0-16,-24 0 16,25 25-16,-25 0 0,0 0 15,-1 0-15,-24 24 16,0 1-16,-25 25 0,0-25 15,0 24-15,-25 1 0,0-25 16,-24 25-16,-1-26 16,-25 1-16,25-25 0,-25 25 15,26-25-15,-26-25 16,25 0-16,25 0 0,0 0 16,0-25-16,25 0 0,0 0 15</inkml:trace>
  <inkml:trace contextRef="#ctx0" brushRef="#br0" timeOffset="61826">26376 4415 0,'25'0'0,"-25"-25"16,-25 25-16,25-25 16,-25 25-16,0-25 15,0 0-15,1 25 0,-1-25 16,0 0-16,0 0 0,0 25 16,0-25-16,0 25 15,0 0-15,0 0 0,0 25 16,1 0-16,-1 0 0,0 0 15,0 0-15,25 25 16,-25-25-16,25 24 0,0-24 16,0 0-16,25 0 15,0 25-15,0-25 16,0 0-16,-1-25 0,26 0 16,-25 0-16,0 0 15,25-25-15,-25 0 0,0 0 16,0 0-16,-1 0 15,1-25-15,-25 25 0,25-24 16,-25-1-16,25 0 0,-25 0 16,0 25-16,0 0 15,0 0-15,25 25 16,-25 25-16,0 0 16,0 0-16,0 25 0,25-25 15,-25 25-15,0 0 0,25-26 16,-25 26-16,25-25 15,0 0-15,0 0 0,-1 0 16,1-25-16,0 0 16</inkml:trace>
  <inkml:trace contextRef="#ctx0" brushRef="#br0" timeOffset="62049">26824 4016 0,'0'-50'15,"-24"25"-15,24 0 16,-25 1-16,0 48 16,25 1-16,0 0 15,0 25-15,0 0 16,0 0-16,0 24 0,25-24 16,-25 25-16,0-25 0,0 0 15,25 24-15,-25-24 16,0-25-16,0 25 0,0-25 15</inkml:trace>
  <inkml:trace contextRef="#ctx0" brushRef="#br0" timeOffset="62608">26700 4415 0,'0'-25'0,"-25"-25"0,0 25 0,25 0 15,-25 25-15,25-25 16,25 0-16,25 25 15,-25 0 1,25 0-16,24 0 0,-24 0 16,25 0-16,-25 0 0,24 0 15,1 0-15,-25 0 16,0 0-16,-1-25 0,-24 25 16,0-25-16,0 0 15,-25 1-15,0-1 0,-25 0 16,0 0-16,-24 25 15,24-25-15,-25 25 16,0 0-16,25 0 0,-25 25 16,25-25-16,1 25 15,-1 0-15,0 24 0,25-24 16,0 0-16,0 25 16,0-25-16,0 0 0,25 25 15,0-25-15,-1 0 16,1-25-16,0 24 15,0-24-15,0 0 16,0 0-16,0-24 16,-25-1-16,25 25 15,0-25-15,-25 0 0,25-25 16,-1 25-16,1 0 16,-25 0-16,25 0 0,-25 0 15,25 25 1,-25 25-16,0 0 15,0 0-15,0 25 0,25-25 16,-25 25-16,25 0 16,-25-26-16,25 26 0,0-25 15,-25 0-15,25 0 0</inkml:trace>
  <inkml:trace contextRef="#ctx0" brushRef="#br0" timeOffset="67237">25455 5311 0,'0'-25'16,"25"25"-16,-25-25 16,0 0-1,25 25-15,-25-25 16,25 50 0,-25 0-1,0 0 1,0 25-16,0 0 0,0-25 15,24 24-15,-24 1 16,0 0-16,0 0 0,0 0 16,0-25-16,0 24 0,0-24 15,0 0-15,0 0 16</inkml:trace>
  <inkml:trace contextRef="#ctx0" brushRef="#br0" timeOffset="67595">25280 5734 0,'-24'0'0,"48"0"32,26 0-17,-25 0-15,25 0 16,-25 0-16,25 25 15,0-25-15,-1 0 0,1 0 16,-25 25-16,25-25 0,-25 0 16,0 0-16,0-25 15,-1 25 1,-24-25-16,0 0 16,0 1-1,0-1 1,-24 25-1,-1 0-15,25 25 16,-25-25-16,25 24 16,-25 1-16,25 0 0,0 0 15</inkml:trace>
  <inkml:trace contextRef="#ctx0" brushRef="#br0" timeOffset="68088">24583 6481 0,'0'-25'15,"0"1"-15,0-1 16,0 0-16,0 0 0,0 0 15,0 0-15,-25 25 16,25-25-16,-25 25 16,1 25-16,-1-25 0,25 25 15,-25 0-15,0 0 16,0 0-16,25 0 0,0 24 16,0-24-16,0 0 15,0 0-15,25 0 0,0 0 16,25 0-16,-26-25 0,1 0 15,25 0-15,-25 0 16,0-25-16,25-25 16,-25 25-16,0 0 0,-25-25 15,0 1-15,0-1 16,0 25-16,-25-25 0,25 0 16,-25 1-16,0 24 15,0 0-15,0 25 0,0 0 16,0 0-16,0 25 15,0-25-15,25 25 0,-24-1 16,24 1-16,0 0 0,24 0 16,1 0-16</inkml:trace>
  <inkml:trace contextRef="#ctx0" brushRef="#br0" timeOffset="68555">25031 6232 0,'25'-25'0,"-25"1"31,0 48-15,0 1-16,0 0 16,0 0-16,25 25 0,-25-25 15,25 25-15,0-1 0,-25 1 16,25 0-16,-25 0 15,25-25-15,-25 25 0,25-26 16,-25 1-16,0 0 16,-25-50-1,0-24 1,25 24-16,-25-25 16,0 0-16,0 0 0,25-24 15,-25 24-15,0-25 16,25 25-16,0 0 0,0 1 15,0-1-15,25 25 0,0 25 16,25-25-16,-25 25 16,25 0-16,0 25 0,-26 0 15,26 0-15,-25 0 16,0 0-16,-25-1 0,0 26 16,0-25-16,-25 0 0,-25 0 15,25 0-15,-24-25 16,-1 25-16,25-25 0,-25 0 15,25 0-15</inkml:trace>
  <inkml:trace contextRef="#ctx0" brushRef="#br0" timeOffset="68933">25579 6307 0,'0'25'15,"25"-25"32,0 0-47,0 0 0,0-25 16,0 25-16,0 0 0,25-25 16,-26 25-16,1-25 15,0 25-15,0-25 0,-25 0 16,0 1-16,0-1 0,0 0 15,-25 0 1,0 25-16,0-25 0,1 25 16,-26 0-16,25-25 15,0 25-15,0 0 0,0 25 16,25 0-16,-25-25 16,25 50-16,0-25 0,25-1 15,0 26-15,-25-25 0,50 25 16,-25-25-16,25 0 15,-1 0-15,-24-25 0</inkml:trace>
  <inkml:trace contextRef="#ctx0" brushRef="#br0" timeOffset="69305">26102 6183 0,'-25'-25'0,"25"0"16,0 0-16,0 0 15,25 25 17,-25 25-32,25 0 0,-25 0 15,0 0-15,0-1 0,0 1 16,0 0-16,0 0 16,0 0-16,25-50 46,-25 0-46,25 0 16,0 0-16,0 1 16,25-26-16,-26 25 0,26 25 15,-25-25-15,0 25 16,25 0-16,-25 0 0,0 25 16,-25 0-16,25 0 15,-25 24-15,0-24 0,24 25 16,-24 0-16,0-25 0,0 0 15,0 0-15</inkml:trace>
  <inkml:trace contextRef="#ctx0" brushRef="#br0" timeOffset="69839">27223 6232 0,'25'0'16,"-25"-25"-16,0 1 15,0-1-15,0 0 0,0 0 16,-25 0-16,0 0 0,0 0 16,0-25-16,0 25 15,0 1-15,0-1 0,-24 25 16,24 0-16,0 0 15,-25 0-15,25 25 0,0-1 16,0 1-16,0 25 0,1-25 16,24 25-16,0-25 15,0 25-15,0-26 0,24 1 16,1 0-16,0 0 16,0 0-16,0-25 0,0 0 15,0 0-15,0-25 0,25 0 16,-26 0-16,1 0 15,0-24-15,0-1 0,0 0 16,0 0-16,0 0 0,-25 1 16,0-26-16,25 25 15,-25 0-15,0 1 0,0 24 16,0 0-16,0 50 16,-25 0-1,25 24-15,0 1 0,0 0 16,0 0-16,0 0 15,0 24-15,25-24 0,0 0 16,0 0-16,-1-1 16,1 1-16,0-25 0</inkml:trace>
  <inkml:trace contextRef="#ctx0" brushRef="#br0" timeOffset="70306">27771 6058 0,'0'-25'0,"0"0"16,-25 0-16,25 0 16,-25 1-16,0-1 15,0 0-15,0 0 0,0 0 16,0 25-16,0 0 0,1-25 16,-1 25-16,-25 0 0,25 25 15,0 0-15,0 0 16,25 0-16,-25 0 0,25-1 15,0 26-15,0-25 16,0 0-16,0 0 0,25 0 16,0 0-16,0 0 15,0 0-15,25-25 0,-25 0 16,-1 0-16,26 0 0,-25-25 16,0 25-16,0-25 15,0 0-15,-25 0 0,25 0 16,-25-25-16,0 25 0,0 0 15,0-24-15,0 24 16,0 0-16,0 50 16,-25 0-1,25 0-15,0-1 16,0 26-16,25-25 0,-25 25 16,25 0-16,-25 0 15,25-26-15,-1 26 0,-24-25 16,25 0-16,0-25 0,0 0 15</inkml:trace>
  <inkml:trace contextRef="#ctx0" brushRef="#br0" timeOffset="70512">28045 5784 0,'0'-50'15,"0"25"-15,0-24 0,0 24 16,0 50 15,0 24-31,0 1 0,25 50 16,-25-50-1,24 24-15,-24-24 0,25 0 16,-25 0-16,0 0 16,0-26-16,0 1 0</inkml:trace>
  <inkml:trace contextRef="#ctx0" brushRef="#br0" timeOffset="71022">28045 6083 0,'0'-25'0,"0"-25"0,-25 25 15,25 0-15,0 1 0,25 24 16,0-25-16,-1 25 16,26-25-16,-25 25 15,25 0-15,0 0 16,0 0-16,-1 0 0,1 0 15,0 0-15,0 0 0,-25 0 16,0 0-16,-1-25 16,1 25-16,-25-25 0,0 0 15,-25 0 1,1 25-16,-1-25 0,0 25 16,-25 0-16,25 0 0,-25 0 15,25 25-15,-24 0 16,24 0-16,0 0 0,0 0 15,25 0-15,-25 24 16,25-24-16,0 0 0,25 0 16,-25 0-16,25-25 0,0 25 15,0-25-15,-1 0 16,1 0-16,0 0 0,0 0 16,0 0-16,-25-25 15,25 0-15,0 25 0,-25-25 16,25 0-16,0 0 0,-25 1 15,0-1-15,25 0 16,-25 0-16,24 50 31,-24 0-31,0 0 0,0 24 16,0 1-16,25 0 0,-25 0 16,0 24-16,25-24 15,-25 0-15</inkml:trace>
  <inkml:trace contextRef="#ctx0" brushRef="#br0" timeOffset="93340">1574 11138 0,'0'-25'0,"0"0"16,0 0-16,0 0 0,-25 25 16,25-24-16,0-1 15,0 0 1,0 50 0,0 0-1,0-1-15,25 26 16,-25-25-16,0 25 15,0 0-15,25 0 0,-25-1 16,0 1-16,0 0 16,0-25-16,0 0 0,0 0 15,0 0-15,-25-25 0,0-25 32,25 0-32,0 0 0,-25-25 15,25-25-15,-25 1 16,25-1-16,0-25 0,0 26 15,0-26-15,0 0 16,25 26-16,0-1 0,0 25 16,25 0-16,-25 1 0,24 49 15,1 0-15,0 0 16,-25 49-16,25-24 0,-25 25 16,24 25-16,-24-25 0,0 24 15,0 1-15,0 0 16,0-25-16,-25 24 0,25-24 15,-25 25-15,0-25 0,0-26 16,0 26-16,0-25 16,0 0-16</inkml:trace>
  <inkml:trace contextRef="#ctx0" brushRef="#br0" timeOffset="94512">1698 11088 0,'-25'-25'0,"1"0"15,24 1 17,24 24-17,1-25-15,25 25 0,0 0 16,0-25-16,0 25 0,-1-25 16,1 0-16,0 25 15,0-25-15,-25 25 0,0-25 16,-1 0-16,1 25 15,-25-25-15,0 0 0,0 1 16,0 48 15,0 1-15,0 0-16,0 0 16,25 25-16,-25 0 0,25-25 15,-25 24-15,25 1 0,0 0 16,-25 0-16,0-25 15,25 25-15,-25-26 0,0 1 16,0 0-16,-25-25 31,25-25-31,0-24 16,-25 24-16,25-25 16,-25 0-16,0-25 0,0 1 15,25-1-15,-25 0 0,25 25 16,0-24-16,0 24 15,0 0-15,25 0 0,0 25 16,0 0-16,0 25 16,25 0-16,-25 0 0,25 0 15,-1 25-15,1 0 0,0 0 16,-25 0-16,25 0 16,-25 0-16,0 25 0,-25-25 15,0 0-15,0-1 16,0 1-16,-25 0 0,25 0 15,-25 0-15,0 0 0,0-25 16,0 25-16,0-25 16,0 0-16,25-25 15,0 0 1,0 0-16,0 0 0,25 0 16,0 0-16,-25 1 0,25-1 15,0 0-15,0 25 16,0 0-16,-25-25 0,25 25 15,-25 25 17,0 0-1,-25 0-15,25-1 15,-25 1 0,0-25-15,0 0 15,50 0 16,0 0-32,0 0 1,0 0-16,-1 0 16,26 0-16,-25 0 15,25 0-15,-25 0 0,25 0 16,-25 25-16,24 0 16,-24 0-16,0 0 0,0 0 15,-25 25-15,0-25 0,0 24 16,0-24-16,-25 25 15,-25-25-15,1 0 0,24 0 16,-50 25-16,25-26 16,-25-24-16,26 25 0,-26-25 15,25 0-15,-25 0 0,50 0 16,-24-25-16,24-24 16,25 24-16,0-25 0</inkml:trace>
  <inkml:trace contextRef="#ctx0" brushRef="#br0" timeOffset="95003">3267 10640 0,'0'25'47,"0"0"-31,25 0-16,-25 0 0,25 0 15,0 24-15,-25-24 16,25 0-16,-25 0 0,0 0 16,0 0-16,0 0 0,0 0 15,0 0 1,0-50-1,-25 25-15,25-25 16,0 0-16,-25 0 0,25-25 16,-25 0-16,25 1 0,-25-1 15,25 0-15,0-25 16,0 25-16,0 1 0,0-1 16,25 25-16,0-25 15,0 50-15,25 0 0,-25 0 16,24 0-16,1 50 0,25-25 15,-25 25-15,-1-1 16,1-24-16,0 50 0,0-25 16,0 0-16,-25-25 0,0 24 15,-1 1-15,-24-25 16,0 25-16,-24-25 0,-1-25 16</inkml:trace>
  <inkml:trace contextRef="#ctx0" brushRef="#br0" timeOffset="95165">3292 10814 0,'0'-25'15,"0"1"-15,0-1 0,25 25 16,0-25-16,25 0 16,-25 0-16,49 0 0,-24 0 15,25 25-15,-1-25 0,1 0 16,0 0-16</inkml:trace>
  <inkml:trace contextRef="#ctx0" brushRef="#br0" timeOffset="95621">4064 10316 0,'-25'0'0,"25"-25"16,-25 25-16,0-25 15,25 50 16,25 0-31,-25 0 0,25 0 16,0 25-16,0 0 16,0 24-16,0-24 0,0 0 15,0 25-15,-1-25 0,1-1 16,0 1-16,0 0 16,0-25-16,-25 25 0,25-25 15,-25-1 1,0-48-1,-25-1-15,0 0 0,0-25 16,0 0-16,0-25 16,1 1-16,-1-1 0,0 0 15,25 1-15,-25 24 16,25-25-16,0 25 0,0 0 16,25 1-16,0 24 0,0 0 15,-1 25-15,26 0 16,0 0-16,0 25 0,0 0 15,-1 24-15,1-24 16,0 25-16,-25 0 0,0 0 16,-25 0-16,-25-26 15,0 26-15,-25 0 0,-24-25 16,-26 25-16,0-25 0</inkml:trace>
  <inkml:trace contextRef="#ctx0" brushRef="#br0" timeOffset="97034">1300 12483 0,'25'0'16,"0"0"-1,-25-25 1,25 25 0,0-25-16,-1 0 31,-24 0-31,-24 25 16,-1 0-1,0 0-15,0 0 0,-25 0 16,0 0-16,0 25 15,25 0-15,-24 0 0,-1 0 16,0 25-16,25-1 0,0-24 16,25 25-16,0 0 0,0 0 15,0-1-15,25-24 16,0 25-16,25-25 0,0 0 16,24 0-16,-24 0 15,25-25-15,-25 0 0,0-25 16</inkml:trace>
  <inkml:trace contextRef="#ctx0" brushRef="#br0" timeOffset="97243">1200 12757 0,'-50'25'0,"1"-25"15,24 24-15,50-24 31,24 0-15,-24-24-16,25 24 16,0 0-16,0-25 0,25 25 15,-26-25-15,1 25 0,0-25 16,0 25-16</inkml:trace>
  <inkml:trace contextRef="#ctx0" brushRef="#br0" timeOffset="97737">1922 12533 0,'0'-25'0,"25"0"16,-25 0-16,25 0 16,-25 0-16,25 0 0,-25 0 15,-25 25 1,0 0-16,0 0 0,1 0 15,-1 0-15,-25 25 16,25 0-16,-25-25 0,25 25 16,-25 0-16,50 25 0,0-25 15,0-1-15,0 1 16,25 0-16,0 25 0,25-25 16,0 0-16,0 0 15,-1 0-15,-24 0 0,25-1 16,-25 1-16,0-25 0,-25 25 15,0 0-15,0 0 16,-25 0-16,0-25 16,-25 25-16,25-25 0,1 0 15,-26-25-15,25 25 16</inkml:trace>
  <inkml:trace contextRef="#ctx0" brushRef="#br0" timeOffset="97956">2445 12782 0,'0'24'15,"-25"-24"17,25 25-1,0 0-31,0 0 15,0 0-15,0 0 16,0 0-16,25-25 16</inkml:trace>
  <inkml:trace contextRef="#ctx0" brushRef="#br0" timeOffset="98304">2993 12259 0,'0'-25'0,"-25"0"32,0 25-32,1 0 0,-1 0 15,0 0-15,-25 0 16,25 0-16,0 0 0,0 25 15,0-25-15,25 25 0,-25 0 16,25-1-16,-24 1 16,24 25-16,0 0 0,0-25 15,24 25-15,-24-1 16,50 1-16,-25-25 0,25 25 16,0-25-16,24 0 0,-24-25 15,0 25-15,0-25 16,0 0-16,-1-25 0,-24 25 15,0-25-15</inkml:trace>
  <inkml:trace contextRef="#ctx0" brushRef="#br0" timeOffset="98448">3118 12582 0,'-25'-25'0,"-25"1"16,0 24-16,0 0 0,26 0 16,-1-25-16,0 25 15,25-25 1,25 25-16,24 0 15,1-25-15,-25 25 16,25-25-16,0 0 0</inkml:trace>
  <inkml:trace contextRef="#ctx0" brushRef="#br0" timeOffset="98809">3342 12234 0,'0'-25'16,"25"25"-16,0 0 16,-25-25-16,49 25 0,-24-25 15,25 25-15,0-25 0,-25 25 16,25-25-16,-1 25 16,1 0-16,-25-25 0,0 25 15,0 0-15,0 0 0,-50 0 31,0-25-31,0 25 0,-25 0 16,25 0-16,-24 0 16,24 25-16,-25-25 0,25 25 15,0-25-15,25 25 0,0 0 16,0 0-16,0 25 16,25-25-16,0 24 0,0 1 15,0 0-15,25-25 0,-26 25 16,1-25-16,0 24 15,0-24-15,-25 0 0</inkml:trace>
  <inkml:trace contextRef="#ctx0" brushRef="#br0" timeOffset="99021">4363 12408 0,'-25'0'16,"0"0"-16,0 25 15,0 0 1,25 0-16,0 0 0,0 0 16,25-1-16,-25 1 0,25 0 15</inkml:trace>
  <inkml:trace contextRef="#ctx0" brushRef="#br0" timeOffset="99440">4960 11860 0,'-24'0'16,"24"-25"-16,-25 25 0,25-25 16,-25 25-16,25-25 15,25 50 1,0 0-16,-25 0 16,24 0-16,1 25 15,0-25-15,0 25 0,0-1 16,0 1-16,-25 0 15,25-25-15,-25 25 0,0-25 16</inkml:trace>
  <inkml:trace contextRef="#ctx0" brushRef="#br0" timeOffset="99716">4761 12010 0,'-50'-50'0,"26"0"0,-1 0 15,0 0-15,25 1 0,0 24 16,25 0-16,0 25 16,24 0-16,1 0 0,25 25 15,24-25-15,-24 25 0,25-1 16,-25 1-16,-1 25 16,1-25-16,-25 0 0,-25 0 15,-25 25-15,0-25 16,-25 24-16,-25-24 0,-25 0 15,1 25-15,24-25 0,-50 0 16,50-25-16,-24 25 16,24-25-16,25 0 0</inkml:trace>
  <inkml:trace contextRef="#ctx0" brushRef="#br0" timeOffset="99957">5832 11512 0,'25'0'0,"-25"-25"16,-25 25-16,-25 0 15,0 25-15,1-1 16,-1 1-16,0 0 0,0 0 16,25 25-16,0-25 15,25 25-15,0-1 0,25-24 16,25 0-16,-25 25 0,25-25 15,0-25-15,24 25 16,-24-25-16,0 0 0,-25 0 16</inkml:trace>
  <inkml:trace contextRef="#ctx0" brushRef="#br0" timeOffset="100094">5633 11835 0,'-50'0'16,"25"0"-16,0-25 0,0 25 15,50-25 1,0 25 0,0-24-16,25-1 0,0 25 15</inkml:trace>
  <inkml:trace contextRef="#ctx0" brushRef="#br0" timeOffset="100484">6106 11512 0,'0'-25'0,"0"0"16,0 0-1,0 0-15,0 50 32,0 0-32,0 25 15,0-26-15,0 26 0,0-25 16,25 25-16,-25 0 16,25-25-16,0 24 0,-25-24 15,0 0-15,25 0 0,-25 0 16,0 0-16,-25-50 31,25 0-15,-25 0-16,25 0 0,-25-24 15,25 24-15,0-50 0,0 25 16,0-25-16,0 26 16,0-26-16,25 25 0,0 0 15,24 1-15,-24 24 16,25 0-16,0 25 0,0 0 15,-25 25-15,0 0 0,0 24 16,-1 1-16,-24 0 16,-24 0-16,-1 0 0,0-1 15,-25 1-15,-25 0 16</inkml:trace>
  <inkml:trace contextRef="#ctx0" brushRef="#br0" timeOffset="101439">4936 12956 0,'0'-25'0,"0"-25"0,0 25 15,0-25-15,0 1 0,0 24 16,0 0-16,0 0 16,0 0-16,0 50 31,0 0-31,0 0 0,0 25 15,0-1-15,0 1 0,0 25 16,0-25 0,24-1-16,-24 1 0,0 0 0,0-25 15,0 0-15,25 0 0,-25 0 16,0-50 0,0 0-1,0-25-15,0 0 16,0 0-16,0-24 0,0 24 15,0-25-15,0 1 16,25 24-16,-25 0 0,0 0 16,25 25-16,-25 0 15,25 25-15,-25 25 16,0 0 0,25 0-16,-25 0 0,0 0 15,0 0-15,25-25 16,-25 25-16,25-25 31,0-25-31,-25 0 16,25 0-16,0 0 15,24 0-15,-24 0 0,25 25 16,0-25-16,0 25 16,-25 25-16,-1 0 15,-24 0-15,25 0 0,-25 0 16,25 0-16,-25 25 0,0-26 15,0 1-15,0 0 16</inkml:trace>
  <inkml:trace contextRef="#ctx0" brushRef="#br0" timeOffset="101907">5882 12508 0,'0'-25'15,"25"25"-15,-50 0 16,0 0-16,0 25 16,0 0-1,25-1-15,0 1 0,0 0 16,0 25-16,0-25 0,0 0 16,0 25-16,25-25 15,-25-1-15,0 1 0,25 0 16,-25 0-16,0 0 15,-25 0-15,0-25 16,0-25 0,0 25-16,25-25 15,0 0-15,-25-25 0,25 26 16,25-101 0,-25 75-16,25 0 0,0-24 15,-25 24-15,50 0 0,-25 25 16,0 0-16,0 0 15,0 25-15,24 0 0,-24 25 16,0 0-16,0 0 16,0 0-16,-25 0 0,0 0 15,0 25-15,0-25 0,0-1 16,-25 1-16,0 0 16,-25 0-16,25-25 0,-24 25 15,24-25-15,-25 0 16</inkml:trace>
  <inkml:trace contextRef="#ctx0" brushRef="#br0" timeOffset="102163">6455 12358 0,'25'0'0,"-1"0"15,1-25-15,-50 25 16,-24 0-16,24 0 15,-25 0-15,0 0 16,25 25-16,-25 0 0,25 0 16,1 0-16,-1 25 0,25-25 15,0 24-15,0-24 16,25 25-16,-1-25 0,1 0 16,50 0-16,-25 0 15,25-25-15,-1 0 0,101-25 16</inkml:trace>
  <inkml:trace contextRef="#ctx0" brushRef="#br0" timeOffset="102793">6654 10964 0,'-199'-25'0,"-50"0"16,-25 25-16,0 0 15,-25 0-15,0 25 0,-50 25 16,1-1-16,-51 26 0,1 25 16,0-1-16,-1 26 15,-24 24-15,24-24 0,26 49 16,49-24-16,25-1 15,25 0-15,75 1 0,25-1 16,49 1-16,26-26 16,49 25-16,25 1 0,25-26 15,25 1-15,25-1 16,49-24-16,1 0 0,49-1 16,26-24-16,24-25 0,25 0 15,50-1-15,0 1 0,50-25 16,24 0-16,1 0 15,24-25-15,1 0 0,24 0 16,-24 0-16,-26-25 16,-24 0-16,-25-25 0,0 0 15,-50-49-15,0-1 0,-25-24 16,-25-26-16,0 1 16,-49-25-16,24-26 0,-49 1 15,-1 0-15,-24 25 16,-26-26-16,1 51 0,-50-25 15,0 24-15,-50 1 0,-25 24 16,0 1-16,-49 24 16,-26 1-16,-24-1 0,-25 25 15,-1 1-15,1 24 16,-25 25-16,24-25 0,1 25 16,25 25-16,-1 0 0,1 0 15,49 0-15,-24 25 16,49 0-16,25-25 0</inkml:trace>
  <inkml:trace contextRef="#ctx0" brushRef="#br0" timeOffset="103713">2221 11835 0,'0'-25'16,"-25"0"-16,25 1 16,25 24-16,25 0 0,25 0 15,-1 0-15,51 24 16,24 26-16,51 0 0,24 25 15,0 0-15,25-1 16,25 26-16,0-1 0,-25 1 16,0 0-16,0-1 0,-25-24 15,-25 0-15,0-1 16,-49-24-16,-26 0 0,-24-25 16,-1 0-16,-49 0 15,0 0-15,-25-25 0,0 0 16,0-25-16,0 0 15,-25 0 1,25 0-16,-25 0 0,0 0 16,-25 0-16</inkml:trace>
  <inkml:trace contextRef="#ctx0" brushRef="#br0" timeOffset="104144">5732 11088 0,'0'-25'15,"0"0"-15,-24 25 16,-1 0-16,0 0 0,-25 25 15,0 25-15,-25 0 0,-24 25 16,-26 24-16,1 1 0,-26 24 16,1 26-16,-25-26 15,-1 26-15,-24-1 0,0 1 16,0-1-16,-1 0 16,1 1-16,-25-1 0,50 1 15,0-26-15,24 1 0,26-1 16,-1-49-16,50 0 15,26-1-15,-1-49 0,25 0 16,25 0-16,-25-25 16,25-25-1,25 0 1,-25 0 0,0 0-1</inkml:trace>
  <inkml:trace contextRef="#ctx0" brushRef="#br0" timeOffset="107347">12630 12856 0,'25'0'0,"0"-25"16,0 25-16,0-25 16,0 25-16,-25-24 15,0-1 1,-25 25-16,0-25 15,0 25-15,0 0 0,-25 25 16,1 0-16,-26-1 16,25 1-16,-25 25 0,26 0 15,-26 25-15,25-1 16,0-24-16,25 25 0,0 0 16,25-1-16,0-24 0,0 0 15,0 0-15,25 0 16,25-26-16,0 1 0,25 0 15,-1-25-15,1 0 0,25 0 16,-1-25-16,1 0 16,0-24-16,-26 24 0,1-25 15</inkml:trace>
  <inkml:trace contextRef="#ctx0" brushRef="#br0" timeOffset="107780">13103 12856 0,'-24'-25'15,"-1"25"1,25 25 0,0 0-16,0 0 0,0 0 15,25 25-15,-25 0 16,0-1-16,0 1 0,24 25 16,-24-25-16,0 0 15,0-1-15,0 1 0,0 0 16,0-25-16,0 0 0,0 0 15,0-50 17,0 0-32,-24 0 15,24-25-15,0-25 0,0 1 16,0-1-16,0-25 16,-25 26-16,25-26 0,0 25 15,25 1-15,-1-1 0,1 25 16,0 25-16,25 0 15,0 25-15,0 0 0,24 25 16,-24 0-16,25 25 16,-25 0-16,-1 24 0,1 1 15,0 0-15,-25-25 0,0 24 16,0 1-16,0-25 16,-25 0-16,0 0 0,0-1 15,-25-24-15,0 0 16</inkml:trace>
  <inkml:trace contextRef="#ctx0" brushRef="#br0" timeOffset="107954">13029 13180 0,'0'-25'16,"0"0"-1,25 25-15,0-25 16,-1 0-16,26 25 0,0-25 15,25 1-15,-1-1 0,1 0 16,25 25-16,-26-25 16</inkml:trace>
  <inkml:trace contextRef="#ctx0" brushRef="#br0" timeOffset="108378">13875 12757 0,'-25'-25'0,"1"0"16,-1 25-16,25-25 0,-25 0 15,25 50 17,25 0-32,0 25 0,-1-25 15,1 49-15,0-24 16,0 25-16,0-25 0,-25 24 16,0 1-16,25-25 15,-25 0-15,0-1 0,0-24 16,0 0-16,0 0 0,0-50 31,-25 0-31,25 0 16,-25-49-16,0 24 15,0-25-15,0 0 0,1-24 16,24-1-16,-25 1 0,25 24 16,0 0-16,25 1 15,-1-1-15,1 50 0,0-25 16,25 50-16,0 0 0,0 0 15,0 25-15,-1 0 16,1 0-16,-25 25 0,25-1 16,-50 1-16,0 0 15,-25-25-15,0 25 0,-25-25 16,-24 24-16,-1-24 16,0 0-16</inkml:trace>
  <inkml:trace contextRef="#ctx0" brushRef="#br0" timeOffset="108980">14498 12035 0,'-75'0'0,"-24"0"15,-26 0-15,1 0 16,-26 0-16,-24 0 0,-25 24 15,-1 1-15,-24 0 0,-25 0 16,25 25-16,-25 0 16,0 24-16,25 1 0,25 25 15,0 24-15,24 26 0,26-1 16,24 25-16,51-24 16,-1 24-16,50 0 0,25 1 15,25-26-15,50 1 16,24-26-16,26 1 0,24-26 15,26-24-15,24 0 16,25-26-16,25 1 0,25-50 16,0 0-16,0-25 15,0-24-15,24-26 0,1 0 16,-25-25-16,-25-24 0,0-1 16,-25-49-16,-49 0 15,-1 0-15,-50-26 0,-49 1 16,-25 25-16,-50-25 0,-25 24 15,-50 26-15,-49-1 16,-51 51-16,-24-1 0,-50 26 16,-25-1-16,-24 50 0,-26 25 15,0 0-15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15.771"/>
    </inkml:context>
    <inkml:brush xml:id="br0">
      <inkml:brushProperty name="width" value="0.05" units="cm"/>
      <inkml:brushProperty name="height" value="0.05" units="cm"/>
      <inkml:brushProperty name="color" value="#ED1C24"/>
      <inkml:brushProperty name="fitToCurve" value="1"/>
    </inkml:brush>
  </inkml:definitions>
  <inkml:trace contextRef="#ctx0" brushRef="#br0">80 299 0,'0'-24'15,"0"-1"-15,0 0 16,-25 25-16,25-25 16,0 0-1,0 50 16,0 0-31,25 0 0,-25 24 16,0-24-16,0 25 16,25 25-16,-25-25 0,0-1 15,24 1-15,-24 0 16,0 0-16,25 0 0,-25-25 16,0-1-16,0 1 0,-25 0 15,1-25-15</inkml:trace>
  <inkml:trace contextRef="#ctx0" brushRef="#br0" timeOffset="312">5 275 0,'0'-50'15,"0"0"-15,0 25 0,0-25 16,0 25-16,25 0 0,0 1 15,0-1-15,0 25 16,24 0-16,1 0 0,0 0 16,0 0-16,0 0 15,-1 25-15,1-1 0,0 1 16,-25 25-16,0-25 0,-25 25 16,0-25-16,-25 25 15,0-26-15,-25 1 0,0 0 16,1 0-16,-1 0 15,0-25-15,0 25 0,25-25 16,-25 0-16</inkml:trace>
  <inkml:trace contextRef="#ctx0" brushRef="#br0" timeOffset="642">976 125 0,'0'25'62,"0"0"-62,25 25 16,-25 0-16,0-1 0,25 1 16,0 25-16,-25 0 0,25-26 15,0 26-15,-25 0 16,25-25-16,-25 24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0.299"/>
    </inkml:context>
    <inkml:brush xml:id="br0">
      <inkml:brushProperty name="width" value="0.05" units="cm"/>
      <inkml:brushProperty name="height" value="0.05" units="cm"/>
      <inkml:brushProperty name="color" value="#ED1C24"/>
      <inkml:brushProperty name="fitToCurve" value="1"/>
    </inkml:brush>
  </inkml:definitions>
  <inkml:trace contextRef="#ctx0" brushRef="#br0">299 103 0,'25'-25'0,"-25"1"15,25 24 1,-25 24 0,0 1-16,25 0 15,-25 0-15,0 25 16,25 0-16,-25 24 0,25-24 16,-25 0-16,0 0 15,0 0-15,0-1 0,0 1 16,-25-25-16,25 0 0,-25 0 15</inkml:trace>
  <inkml:trace contextRef="#ctx0" brushRef="#br0" timeOffset="322">50 303 0,'0'-25'0,"-25"0"0,0 0 15,25 0-15,0 0 16,0 0-16,25 0 0,0-25 16,0 26-16,0-1 0,25 0 15,0 25-15,-1 0 16,1 0-16,25 0 0,-25 0 16,24 25-16,-24 24 15,0 1-15,-25 0 0,25 0 16,-25 0-16,-25 24 15,0-24-15,-25 25 0,0-25 16,-25-1-16,0-24 16,0 0-16,1 25 0,-1-50 15,0 25-15,0-25 0,0 0 16,26 0-16,-1-25 16</inkml:trace>
  <inkml:trace contextRef="#ctx0" brushRef="#br0" timeOffset="623">972 178 0,'49'-25'0,"1"25"16,0 0-16,-25-25 16,0 25-16,0 0 0,0-25 15,0 25-15,-25 25 16,-25-25-16,-25 25 15,25 0-15,-25 25 0,25-25 16,-25 25-16,1-1 16,24 26-16,0-25 0,25 0 15,0-1-15,25 1 16,-25-25-16,49 0 0,-24 0 16,25 0-16,0 0 0,0-25 15,0 0-15,-25-25 16,-1 25-16,1-25 0,-25 0 15</inkml:trace>
  <inkml:trace contextRef="#ctx0" brushRef="#br0" timeOffset="739">1146 552 0,'-50'-25'0,"0"0"0,0 0 15,26 25-15,-1 0 16,25-25-16,49 25 16,-24 0-16,50 0 15,-25 0-15,25 0 0,-1 0 16,1 0-16,-25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4.600"/>
    </inkml:context>
    <inkml:brush xml:id="br0">
      <inkml:brushProperty name="width" value="0.05" units="cm"/>
      <inkml:brushProperty name="height" value="0.05" units="cm"/>
      <inkml:brushProperty name="color" value="#ED1C24"/>
      <inkml:brushProperty name="fitToCurve" value="1"/>
    </inkml:brush>
  </inkml:definitions>
  <inkml:trace contextRef="#ctx0" brushRef="#br0">94 0 0,'0'25'16,"0"0"0,0 0-16,0 0 15,0 25-15,0-1 0,0 1 16,25 25-16,-25 0 15,0-1-15,0 1 0,0 0 16,0-25-16,0-1 16,0 1-16,0 0 0,0-25 15,-25-25-15</inkml:trace>
  <inkml:trace contextRef="#ctx0" brushRef="#br0" timeOffset="289">94 324 0,'-25'-50'0,"0"25"0,1 0 15,24-24-15,-25 24 16,25 0-16,0 0 0,25 0 16,-25 0-16,24 25 0,26 0 15,0 0-15,0 0 16,0 0-16,-1 25 0,1 0 15,0 0-15,0 25 0,0-26 16,-25 1-16,-25 25 16,0-25-16,0 25 0,-25-25 15,-25 0-15,0 0 0,0 0 16,0-25-16,1 24 16,-1-24-16,25 0 0,-25 0 15</inkml:trace>
  <inkml:trace contextRef="#ctx0" brushRef="#br0" timeOffset="517">717 249 0,'25'0'15,"-25"25"1,0 0-1,0 0-15,25 0 16,-25 0-16,24 25 0,-24-1 16,0 26-16,25-25 0,-25 25 15,0-26-15,0 1 16,0 0-16,0-25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3.017"/>
    </inkml:context>
    <inkml:brush xml:id="br0">
      <inkml:brushProperty name="width" value="0.05" units="cm"/>
      <inkml:brushProperty name="height" value="0.05" units="cm"/>
      <inkml:brushProperty name="color" value="#ED1C24"/>
      <inkml:brushProperty name="fitToCurve" value="1"/>
    </inkml:brush>
  </inkml:definitions>
  <inkml:trace contextRef="#ctx0" brushRef="#br0">149 199 0,'0'-25'0,"25"1"16,-25-1-16,0 0 15,0 0 1,0 50 47,0 0-48</inkml:trace>
  <inkml:trace contextRef="#ctx0" brushRef="#br0" timeOffset="233">199 150 0,'25'0'16,"-25"-25"31,0 50-16,0-1-31,0 1 15,0 25-15,25 0 0,-25 0 16,25 24-16,-25-24 16,25 25-16,-25-25 0,0 0 15,25-1-15,-25 1 0,0-25 16,-25-25-16,0 0 16</inkml:trace>
  <inkml:trace contextRef="#ctx0" brushRef="#br0" timeOffset="504">75 199 0,'-25'-49'15,"0"24"-15,0-25 0,25 25 16,0 0-16,0 0 16,50 25-16,-25 0 15,24 0-15,26 25 16,0 0-16,0 25 0,24 0 15,-24-26-15,-25 51 0,24-25 16,-49 0-16,0 0 16,-25-1-16,0 1 0,-25-25 15,-25 25-15,-24-25 16,-1 0-16,0 0 0,1 0 16,24-25-16,-25 0 0,25 0 15,25 0-15</inkml:trace>
  <inkml:trace contextRef="#ctx0" brushRef="#br0" timeOffset="768">996 25 0,'25'0'0,"0"0"15,-50 25 16,0 0-31,-25 0 16,25 25-16,0-1 0,0 1 16,1 0-16,24 25 15,0-26-15,24 26 0,1-25 16,0 0-16,25-25 0,0 25 16,0-26-16,0-24 15,-1 0-15,1 0 0,0 0 16,-25-24-16</inkml:trace>
  <inkml:trace contextRef="#ctx0" brushRef="#br0" timeOffset="901">946 399 0,'-25'0'0,"-25"0"16,26 0-16,48 0 16,26 24-1,0-24-15,0 0 0,0 25 16,24-25-16,-24 0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1.794"/>
    </inkml:context>
    <inkml:brush xml:id="br0">
      <inkml:brushProperty name="width" value="0.05" units="cm"/>
      <inkml:brushProperty name="height" value="0.05" units="cm"/>
      <inkml:brushProperty name="color" value="#ED1C24"/>
      <inkml:brushProperty name="fitToCurve" value="1"/>
    </inkml:brush>
  </inkml:definitions>
  <inkml:trace contextRef="#ctx0" brushRef="#br0">56 179 0,'0'-24'0,"-25"-1"15,25 0-15,0 0 16,0 50 0,0 0-1,0 0-15,0 24 0,0 1 16,0 25-16,0-25 16,25 24-16,-25 1 0,0 0 15,0-25-15,25-1 16,-25 1-16,0-25 0,0 0 15</inkml:trace>
  <inkml:trace contextRef="#ctx0" brushRef="#br0" timeOffset="277">81 404 0,'0'-75'0,"-25"25"0,0 0 15,25 0-15,0 26 16,-25-26-16,25 25 0,0 0 15,25 0-15,0 0 16,25 25-16,-25 0 16,24 25-16,1-25 0,0 25 15,0 25-15,0-25 16,-25 24-16,-1-24 0,1 25 16,-25-25-16,-25 25 0,1-25 15,-1 0-15,-25 0 16,0-1-16,0 1 0,0-25 15,1 25-15,24-25 16,0 0-16,0-25 0</inkml:trace>
  <inkml:trace contextRef="#ctx0" brushRef="#br0" timeOffset="610">529 329 0,'-25'0'16,"25"-25"-16,0 0 16,0 0-16,25 0 15,0 0-15,0 25 16,0 0-16,25 0 0,-1 0 16,-24 0-16,25 25 15,-25 25-15,0-25 0,-25 25 16,0 0-16,-25-1 15,-25-24-15,25 25 0,-25 0 16,1-25-16,-1 25 0,25-25 16,0-25-16,0 24 15,25 1-15,25 0 16,0-25-16,25 0 0,0 0 16,-1 0-16,1 25 15,0-25-15,0 0 0,0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0.896"/>
    </inkml:context>
    <inkml:brush xml:id="br0">
      <inkml:brushProperty name="width" value="0.05" units="cm"/>
      <inkml:brushProperty name="height" value="0.05" units="cm"/>
      <inkml:brushProperty name="color" value="#ED1C24"/>
      <inkml:brushProperty name="fitToCurve" value="1"/>
    </inkml:brush>
  </inkml:definitions>
  <inkml:trace contextRef="#ctx0" brushRef="#br0">0 199 0,'0'-25'0,"0"0"16,0 0-16,0 0 0,0 0 15,25 25 1,-1 25-16,-24 0 16,0 0-16,0 25 0,25 50 15,-25-26 1,0-24-16,0 0 0,0 0 16,0-1-16,0-24 15,0 0-15,-25 0 0</inkml:trace>
  <inkml:trace contextRef="#ctx0" brushRef="#br0" timeOffset="535">274 274 0,'0'-25'0,"24"0"16,1 25-1,0 25 1,-25 0 0,0 0-16,0-1 15,0 26-15,25-25 16,-25 25-16,0 0 0,0-25 16,0 24-16,0-24 0,0 0 15,0 0-15,-25-25 16,25-25-1,0-25-15,0 26 16,0-1-16,25-25 16,-25 0-16,0-25 0,0 26 15,25-1-15,-25 0 0,0-25 16,0 50-16,0-24 16,25 24-16,0 50 31,-25-1-31,25 26 0,0 0 15,0 0-15,24 0 0,-24-1 16,0 1-16,25 0 16,-25 0-16,25-25 0,-25 0 15,0 0-15,-1-25 16,-24-25-16,25 0 16,-25 0-16,0-25 0,0 0 15,0-24-15,0 24 16,0-25-16,0 25 0,0 0 15,0 26-15,0-26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9.769"/>
    </inkml:context>
    <inkml:brush xml:id="br0">
      <inkml:brushProperty name="width" value="0.05" units="cm"/>
      <inkml:brushProperty name="height" value="0.05" units="cm"/>
      <inkml:brushProperty name="color" value="#ED1C24"/>
      <inkml:brushProperty name="fitToCurve" value="1"/>
    </inkml:brush>
  </inkml:definitions>
  <inkml:trace contextRef="#ctx0" brushRef="#br0">3 175 0,'25'-25'0,"-50"25"31,25 25-31,0 0 16,0 25-16,0-25 0,0 49 16,25-24-16,-25 25 15,0-25-15,25 24 0,-25-24 16,0 25-16,0-25 16,0-25-16,0 0 0,0-1 15,0 1-15</inkml:trace>
  <inkml:trace contextRef="#ctx0" brushRef="#br0" timeOffset="271">28 325 0,'0'-75'16,"0"50"-16,0 0 16,0-25-16,0 25 0,0 0 15,25 1-15,0-1 16,0 25-16,0-25 0,24 25 15,1-25-15,-25 25 16,25 0-16,0 25 0,-25 0 16,0 0-16,-1-1 15,1 26-15,-25-25 0,0 25 16,0 0-16,-25-25 0,-24 0 16,24-1-16,-25 1 0,0 0 15,0 0-15,1-25 16,24 0-16,-25 0 0</inkml:trace>
  <inkml:trace contextRef="#ctx0" brushRef="#br0" timeOffset="642">601 374 0,'-25'0'0,"25"-25"0,-25 25 16,25-24-16,0-1 0,25 0 16,0 0-16,0 0 15,0 0-15,-1 0 0,1 0 16,0 25-16,0 0 16,0 25-16,-25 25 15,0-25 1,0 0-16,0 25 0,0-1 0,-25 1 15,0 0-15,-25-25 16,26 25-16,-26-25 0,25-1 16,-25 1-16,25-25 15,0 25-15,25 0 16,25-25-16,0 0 0,25 25 16,0-25-16,-1 0 15,51 0-15,-25 0 0,24 0 16,1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7/20/2022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7/20/2022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29.tiff"/></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customXml" Target="../ink/ink9.xml"/><Relationship Id="rId26" Type="http://schemas.openxmlformats.org/officeDocument/2006/relationships/customXml" Target="../ink/ink13.xml"/><Relationship Id="rId21" Type="http://schemas.openxmlformats.org/officeDocument/2006/relationships/image" Target="../media/image16.png"/><Relationship Id="rId34" Type="http://schemas.openxmlformats.org/officeDocument/2006/relationships/customXml" Target="../ink/ink17.xml"/><Relationship Id="rId7" Type="http://schemas.openxmlformats.org/officeDocument/2006/relationships/image" Target="../media/image9.png"/><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customXml" Target="../ink/ink3.xml"/><Relationship Id="rId11" Type="http://schemas.openxmlformats.org/officeDocument/2006/relationships/image" Target="../media/image11.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4.png"/><Relationship Id="rId5" Type="http://schemas.openxmlformats.org/officeDocument/2006/relationships/image" Target="../media/image8.png"/><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5.png"/><Relationship Id="rId31" Type="http://schemas.openxmlformats.org/officeDocument/2006/relationships/image" Target="../media/image21.png"/><Relationship Id="rId4" Type="http://schemas.openxmlformats.org/officeDocument/2006/relationships/customXml" Target="../ink/ink2.xml"/><Relationship Id="rId9" Type="http://schemas.openxmlformats.org/officeDocument/2006/relationships/image" Target="../media/image1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9.png"/><Relationship Id="rId30" Type="http://schemas.openxmlformats.org/officeDocument/2006/relationships/customXml" Target="../ink/ink15.xml"/><Relationship Id="rId35" Type="http://schemas.openxmlformats.org/officeDocument/2006/relationships/image" Target="../media/image23.png"/><Relationship Id="rId8" Type="http://schemas.openxmlformats.org/officeDocument/2006/relationships/customXml" Target="../ink/ink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png"/><Relationship Id="rId1" Type="http://schemas.openxmlformats.org/officeDocument/2006/relationships/slideLayout" Target="../slideLayouts/slideLayout46.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0.xml"/><Relationship Id="rId1" Type="http://schemas.openxmlformats.org/officeDocument/2006/relationships/slideLayout" Target="../slideLayouts/slideLayout46.xml"/><Relationship Id="rId5" Type="http://schemas.openxmlformats.org/officeDocument/2006/relationships/image" Target="../media/image27.emf"/><Relationship Id="rId4" Type="http://schemas.openxmlformats.org/officeDocument/2006/relationships/customXml" Target="../ink/ink2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3899084" y="2784901"/>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grpSp>
    </p:spTree>
    <p:extLst>
      <p:ext uri="{BB962C8B-B14F-4D97-AF65-F5344CB8AC3E}">
        <p14:creationId xmlns:p14="http://schemas.microsoft.com/office/powerpoint/2010/main" val="70258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1669384"/>
            <a:ext cx="5342847" cy="1384995"/>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Manage Aspects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Managed localizations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EPM Tables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CDS Views in CAPM</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Services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Setup Business Application Studio</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SAP BTP </a:t>
            </a:r>
            <a:r>
              <a:rPr kumimoji="0" lang="en-US" sz="1600" b="1" i="0" u="none" strike="noStrike" kern="1200" cap="none" spc="0" normalizeH="0" baseline="0" noProof="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CAPM Development</a:t>
            </a:r>
            <a:endPar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endParaRP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9" name="Ink 38">
                <a:extLst>
                  <a:ext uri="{FF2B5EF4-FFF2-40B4-BE49-F238E27FC236}">
                    <a16:creationId xmlns:a16="http://schemas.microsoft.com/office/drawing/2014/main" id="{4608FA51-0531-9C0F-672B-F3BBF785B656}"/>
                  </a:ext>
                </a:extLst>
              </p14:cNvPr>
              <p14:cNvContentPartPr/>
              <p14:nvPr/>
            </p14:nvContentPartPr>
            <p14:xfrm>
              <a:off x="699367" y="887499"/>
              <a:ext cx="6305040" cy="2413800"/>
            </p14:xfrm>
          </p:contentPart>
        </mc:Choice>
        <mc:Fallback xmlns="">
          <p:pic>
            <p:nvPicPr>
              <p:cNvPr id="39" name="Ink 38">
                <a:extLst>
                  <a:ext uri="{FF2B5EF4-FFF2-40B4-BE49-F238E27FC236}">
                    <a16:creationId xmlns:a16="http://schemas.microsoft.com/office/drawing/2014/main" id="{4608FA51-0531-9C0F-672B-F3BBF785B656}"/>
                  </a:ext>
                </a:extLst>
              </p:cNvPr>
              <p:cNvPicPr/>
              <p:nvPr/>
            </p:nvPicPr>
            <p:blipFill>
              <a:blip r:embed="rId3"/>
              <a:stretch>
                <a:fillRect/>
              </a:stretch>
            </p:blipFill>
            <p:spPr>
              <a:xfrm>
                <a:off x="690367" y="878499"/>
                <a:ext cx="6322680" cy="2431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CE7D49BC-2294-3591-7B72-6AB26354AA31}"/>
                  </a:ext>
                </a:extLst>
              </p14:cNvPr>
              <p14:cNvContentPartPr/>
              <p14:nvPr/>
            </p14:nvContentPartPr>
            <p14:xfrm>
              <a:off x="7572847" y="1046979"/>
              <a:ext cx="1706040" cy="432720"/>
            </p14:xfrm>
          </p:contentPart>
        </mc:Choice>
        <mc:Fallback xmlns="">
          <p:pic>
            <p:nvPicPr>
              <p:cNvPr id="50" name="Ink 49">
                <a:extLst>
                  <a:ext uri="{FF2B5EF4-FFF2-40B4-BE49-F238E27FC236}">
                    <a16:creationId xmlns:a16="http://schemas.microsoft.com/office/drawing/2014/main" id="{CE7D49BC-2294-3591-7B72-6AB26354AA31}"/>
                  </a:ext>
                </a:extLst>
              </p:cNvPr>
              <p:cNvPicPr/>
              <p:nvPr/>
            </p:nvPicPr>
            <p:blipFill>
              <a:blip r:embed="rId5"/>
              <a:stretch>
                <a:fillRect/>
              </a:stretch>
            </p:blipFill>
            <p:spPr>
              <a:xfrm>
                <a:off x="7563847" y="1037979"/>
                <a:ext cx="172368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7519C42F-04CE-6830-AAA8-24BFD03973B2}"/>
                  </a:ext>
                </a:extLst>
              </p14:cNvPr>
              <p14:cNvContentPartPr/>
              <p14:nvPr/>
            </p14:nvContentPartPr>
            <p14:xfrm>
              <a:off x="8075407" y="1837539"/>
              <a:ext cx="405720" cy="305280"/>
            </p14:xfrm>
          </p:contentPart>
        </mc:Choice>
        <mc:Fallback xmlns="">
          <p:pic>
            <p:nvPicPr>
              <p:cNvPr id="54" name="Ink 53">
                <a:extLst>
                  <a:ext uri="{FF2B5EF4-FFF2-40B4-BE49-F238E27FC236}">
                    <a16:creationId xmlns:a16="http://schemas.microsoft.com/office/drawing/2014/main" id="{7519C42F-04CE-6830-AAA8-24BFD03973B2}"/>
                  </a:ext>
                </a:extLst>
              </p:cNvPr>
              <p:cNvPicPr/>
              <p:nvPr/>
            </p:nvPicPr>
            <p:blipFill>
              <a:blip r:embed="rId7"/>
              <a:stretch>
                <a:fillRect/>
              </a:stretch>
            </p:blipFill>
            <p:spPr>
              <a:xfrm>
                <a:off x="8066407" y="1828539"/>
                <a:ext cx="4233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689E6B2B-18DD-8BBE-AC71-CFDD84AC8E39}"/>
                  </a:ext>
                </a:extLst>
              </p14:cNvPr>
              <p14:cNvContentPartPr/>
              <p14:nvPr/>
            </p14:nvContentPartPr>
            <p14:xfrm>
              <a:off x="9134887" y="1827459"/>
              <a:ext cx="511560" cy="270000"/>
            </p14:xfrm>
          </p:contentPart>
        </mc:Choice>
        <mc:Fallback xmlns="">
          <p:pic>
            <p:nvPicPr>
              <p:cNvPr id="59" name="Ink 58">
                <a:extLst>
                  <a:ext uri="{FF2B5EF4-FFF2-40B4-BE49-F238E27FC236}">
                    <a16:creationId xmlns:a16="http://schemas.microsoft.com/office/drawing/2014/main" id="{689E6B2B-18DD-8BBE-AC71-CFDD84AC8E39}"/>
                  </a:ext>
                </a:extLst>
              </p:cNvPr>
              <p:cNvPicPr/>
              <p:nvPr/>
            </p:nvPicPr>
            <p:blipFill>
              <a:blip r:embed="rId9"/>
              <a:stretch>
                <a:fillRect/>
              </a:stretch>
            </p:blipFill>
            <p:spPr>
              <a:xfrm>
                <a:off x="9125887" y="1818459"/>
                <a:ext cx="5292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1" name="Ink 70">
                <a:extLst>
                  <a:ext uri="{FF2B5EF4-FFF2-40B4-BE49-F238E27FC236}">
                    <a16:creationId xmlns:a16="http://schemas.microsoft.com/office/drawing/2014/main" id="{05A08870-385D-5F1E-34A6-7CA7F5E55899}"/>
                  </a:ext>
                </a:extLst>
              </p14:cNvPr>
              <p14:cNvContentPartPr/>
              <p14:nvPr/>
            </p14:nvContentPartPr>
            <p14:xfrm>
              <a:off x="8204647" y="2967219"/>
              <a:ext cx="294120" cy="305280"/>
            </p14:xfrm>
          </p:contentPart>
        </mc:Choice>
        <mc:Fallback xmlns="">
          <p:pic>
            <p:nvPicPr>
              <p:cNvPr id="71" name="Ink 70">
                <a:extLst>
                  <a:ext uri="{FF2B5EF4-FFF2-40B4-BE49-F238E27FC236}">
                    <a16:creationId xmlns:a16="http://schemas.microsoft.com/office/drawing/2014/main" id="{05A08870-385D-5F1E-34A6-7CA7F5E55899}"/>
                  </a:ext>
                </a:extLst>
              </p:cNvPr>
              <p:cNvPicPr/>
              <p:nvPr/>
            </p:nvPicPr>
            <p:blipFill>
              <a:blip r:embed="rId11"/>
              <a:stretch>
                <a:fillRect/>
              </a:stretch>
            </p:blipFill>
            <p:spPr>
              <a:xfrm>
                <a:off x="8195647" y="2958219"/>
                <a:ext cx="3117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2" name="Ink 71">
                <a:extLst>
                  <a:ext uri="{FF2B5EF4-FFF2-40B4-BE49-F238E27FC236}">
                    <a16:creationId xmlns:a16="http://schemas.microsoft.com/office/drawing/2014/main" id="{8D1E93CB-712D-4927-3DC6-5C06EB6D9DE0}"/>
                  </a:ext>
                </a:extLst>
              </p14:cNvPr>
              <p14:cNvContentPartPr/>
              <p14:nvPr/>
            </p14:nvContentPartPr>
            <p14:xfrm>
              <a:off x="9179887" y="2429379"/>
              <a:ext cx="466560" cy="279360"/>
            </p14:xfrm>
          </p:contentPart>
        </mc:Choice>
        <mc:Fallback xmlns="">
          <p:pic>
            <p:nvPicPr>
              <p:cNvPr id="72" name="Ink 71">
                <a:extLst>
                  <a:ext uri="{FF2B5EF4-FFF2-40B4-BE49-F238E27FC236}">
                    <a16:creationId xmlns:a16="http://schemas.microsoft.com/office/drawing/2014/main" id="{8D1E93CB-712D-4927-3DC6-5C06EB6D9DE0}"/>
                  </a:ext>
                </a:extLst>
              </p:cNvPr>
              <p:cNvPicPr/>
              <p:nvPr/>
            </p:nvPicPr>
            <p:blipFill>
              <a:blip r:embed="rId13"/>
              <a:stretch>
                <a:fillRect/>
              </a:stretch>
            </p:blipFill>
            <p:spPr>
              <a:xfrm>
                <a:off x="9170887" y="2420379"/>
                <a:ext cx="4842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3" name="Ink 72">
                <a:extLst>
                  <a:ext uri="{FF2B5EF4-FFF2-40B4-BE49-F238E27FC236}">
                    <a16:creationId xmlns:a16="http://schemas.microsoft.com/office/drawing/2014/main" id="{62AB1ADE-3226-120A-E8E8-0DD607B03127}"/>
                  </a:ext>
                </a:extLst>
              </p14:cNvPr>
              <p14:cNvContentPartPr/>
              <p14:nvPr/>
            </p14:nvContentPartPr>
            <p14:xfrm>
              <a:off x="8155687" y="2427579"/>
              <a:ext cx="325440" cy="289080"/>
            </p14:xfrm>
          </p:contentPart>
        </mc:Choice>
        <mc:Fallback xmlns="">
          <p:pic>
            <p:nvPicPr>
              <p:cNvPr id="73" name="Ink 72">
                <a:extLst>
                  <a:ext uri="{FF2B5EF4-FFF2-40B4-BE49-F238E27FC236}">
                    <a16:creationId xmlns:a16="http://schemas.microsoft.com/office/drawing/2014/main" id="{62AB1ADE-3226-120A-E8E8-0DD607B03127}"/>
                  </a:ext>
                </a:extLst>
              </p:cNvPr>
              <p:cNvPicPr/>
              <p:nvPr/>
            </p:nvPicPr>
            <p:blipFill>
              <a:blip r:embed="rId15"/>
              <a:stretch>
                <a:fillRect/>
              </a:stretch>
            </p:blipFill>
            <p:spPr>
              <a:xfrm>
                <a:off x="8146687" y="2418579"/>
                <a:ext cx="3430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1" name="Ink 80">
                <a:extLst>
                  <a:ext uri="{FF2B5EF4-FFF2-40B4-BE49-F238E27FC236}">
                    <a16:creationId xmlns:a16="http://schemas.microsoft.com/office/drawing/2014/main" id="{9E6A5B9B-9E2A-C8EE-0DAD-B87301C500D9}"/>
                  </a:ext>
                </a:extLst>
              </p14:cNvPr>
              <p14:cNvContentPartPr/>
              <p14:nvPr/>
            </p14:nvContentPartPr>
            <p14:xfrm>
              <a:off x="9386167" y="3657699"/>
              <a:ext cx="304920" cy="233280"/>
            </p14:xfrm>
          </p:contentPart>
        </mc:Choice>
        <mc:Fallback xmlns="">
          <p:pic>
            <p:nvPicPr>
              <p:cNvPr id="81" name="Ink 80">
                <a:extLst>
                  <a:ext uri="{FF2B5EF4-FFF2-40B4-BE49-F238E27FC236}">
                    <a16:creationId xmlns:a16="http://schemas.microsoft.com/office/drawing/2014/main" id="{9E6A5B9B-9E2A-C8EE-0DAD-B87301C500D9}"/>
                  </a:ext>
                </a:extLst>
              </p:cNvPr>
              <p:cNvPicPr/>
              <p:nvPr/>
            </p:nvPicPr>
            <p:blipFill>
              <a:blip r:embed="rId17"/>
              <a:stretch>
                <a:fillRect/>
              </a:stretch>
            </p:blipFill>
            <p:spPr>
              <a:xfrm>
                <a:off x="9377167" y="3648699"/>
                <a:ext cx="322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Ink 81">
                <a:extLst>
                  <a:ext uri="{FF2B5EF4-FFF2-40B4-BE49-F238E27FC236}">
                    <a16:creationId xmlns:a16="http://schemas.microsoft.com/office/drawing/2014/main" id="{F675AF49-E075-D20E-4AFF-1B6CC70AFF21}"/>
                  </a:ext>
                </a:extLst>
              </p14:cNvPr>
              <p14:cNvContentPartPr/>
              <p14:nvPr/>
            </p14:nvContentPartPr>
            <p14:xfrm>
              <a:off x="8246407" y="3648339"/>
              <a:ext cx="378000" cy="314280"/>
            </p14:xfrm>
          </p:contentPart>
        </mc:Choice>
        <mc:Fallback xmlns="">
          <p:pic>
            <p:nvPicPr>
              <p:cNvPr id="82" name="Ink 81">
                <a:extLst>
                  <a:ext uri="{FF2B5EF4-FFF2-40B4-BE49-F238E27FC236}">
                    <a16:creationId xmlns:a16="http://schemas.microsoft.com/office/drawing/2014/main" id="{F675AF49-E075-D20E-4AFF-1B6CC70AFF21}"/>
                  </a:ext>
                </a:extLst>
              </p:cNvPr>
              <p:cNvPicPr/>
              <p:nvPr/>
            </p:nvPicPr>
            <p:blipFill>
              <a:blip r:embed="rId19"/>
              <a:stretch>
                <a:fillRect/>
              </a:stretch>
            </p:blipFill>
            <p:spPr>
              <a:xfrm>
                <a:off x="8237407" y="3639339"/>
                <a:ext cx="395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4281F07A-C93B-0635-67F8-887C50532967}"/>
                  </a:ext>
                </a:extLst>
              </p14:cNvPr>
              <p14:cNvContentPartPr/>
              <p14:nvPr/>
            </p14:nvContentPartPr>
            <p14:xfrm>
              <a:off x="9322447" y="2953539"/>
              <a:ext cx="309600" cy="280440"/>
            </p14:xfrm>
          </p:contentPart>
        </mc:Choice>
        <mc:Fallback xmlns="">
          <p:pic>
            <p:nvPicPr>
              <p:cNvPr id="83" name="Ink 82">
                <a:extLst>
                  <a:ext uri="{FF2B5EF4-FFF2-40B4-BE49-F238E27FC236}">
                    <a16:creationId xmlns:a16="http://schemas.microsoft.com/office/drawing/2014/main" id="{4281F07A-C93B-0635-67F8-887C50532967}"/>
                  </a:ext>
                </a:extLst>
              </p:cNvPr>
              <p:cNvPicPr/>
              <p:nvPr/>
            </p:nvPicPr>
            <p:blipFill>
              <a:blip r:embed="rId21"/>
              <a:stretch>
                <a:fillRect/>
              </a:stretch>
            </p:blipFill>
            <p:spPr>
              <a:xfrm>
                <a:off x="9313447" y="2944539"/>
                <a:ext cx="3272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22888C1B-BCA2-533B-6FED-45BB7CC3A9EB}"/>
                  </a:ext>
                </a:extLst>
              </p14:cNvPr>
              <p14:cNvContentPartPr/>
              <p14:nvPr/>
            </p14:nvContentPartPr>
            <p14:xfrm>
              <a:off x="10165927" y="2017179"/>
              <a:ext cx="842400" cy="13680"/>
            </p14:xfrm>
          </p:contentPart>
        </mc:Choice>
        <mc:Fallback xmlns="">
          <p:pic>
            <p:nvPicPr>
              <p:cNvPr id="84" name="Ink 83">
                <a:extLst>
                  <a:ext uri="{FF2B5EF4-FFF2-40B4-BE49-F238E27FC236}">
                    <a16:creationId xmlns:a16="http://schemas.microsoft.com/office/drawing/2014/main" id="{22888C1B-BCA2-533B-6FED-45BB7CC3A9EB}"/>
                  </a:ext>
                </a:extLst>
              </p:cNvPr>
              <p:cNvPicPr/>
              <p:nvPr/>
            </p:nvPicPr>
            <p:blipFill>
              <a:blip r:embed="rId23"/>
              <a:stretch>
                <a:fillRect/>
              </a:stretch>
            </p:blipFill>
            <p:spPr>
              <a:xfrm>
                <a:off x="10156927" y="2008179"/>
                <a:ext cx="860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Ink 84">
                <a:extLst>
                  <a:ext uri="{FF2B5EF4-FFF2-40B4-BE49-F238E27FC236}">
                    <a16:creationId xmlns:a16="http://schemas.microsoft.com/office/drawing/2014/main" id="{A3607BCF-FF56-30FD-C0BA-BDF4026ECAC9}"/>
                  </a:ext>
                </a:extLst>
              </p14:cNvPr>
              <p14:cNvContentPartPr/>
              <p14:nvPr/>
            </p14:nvContentPartPr>
            <p14:xfrm>
              <a:off x="10246567" y="2537019"/>
              <a:ext cx="645840" cy="42480"/>
            </p14:xfrm>
          </p:contentPart>
        </mc:Choice>
        <mc:Fallback xmlns="">
          <p:pic>
            <p:nvPicPr>
              <p:cNvPr id="85" name="Ink 84">
                <a:extLst>
                  <a:ext uri="{FF2B5EF4-FFF2-40B4-BE49-F238E27FC236}">
                    <a16:creationId xmlns:a16="http://schemas.microsoft.com/office/drawing/2014/main" id="{A3607BCF-FF56-30FD-C0BA-BDF4026ECAC9}"/>
                  </a:ext>
                </a:extLst>
              </p:cNvPr>
              <p:cNvPicPr/>
              <p:nvPr/>
            </p:nvPicPr>
            <p:blipFill>
              <a:blip r:embed="rId25"/>
              <a:stretch>
                <a:fillRect/>
              </a:stretch>
            </p:blipFill>
            <p:spPr>
              <a:xfrm>
                <a:off x="10237567" y="2528019"/>
                <a:ext cx="663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Ink 85">
                <a:extLst>
                  <a:ext uri="{FF2B5EF4-FFF2-40B4-BE49-F238E27FC236}">
                    <a16:creationId xmlns:a16="http://schemas.microsoft.com/office/drawing/2014/main" id="{F708FD47-48D6-5757-425D-E04D41919938}"/>
                  </a:ext>
                </a:extLst>
              </p14:cNvPr>
              <p14:cNvContentPartPr/>
              <p14:nvPr/>
            </p14:nvContentPartPr>
            <p14:xfrm>
              <a:off x="10237567" y="3210579"/>
              <a:ext cx="430920" cy="27000"/>
            </p14:xfrm>
          </p:contentPart>
        </mc:Choice>
        <mc:Fallback xmlns="">
          <p:pic>
            <p:nvPicPr>
              <p:cNvPr id="86" name="Ink 85">
                <a:extLst>
                  <a:ext uri="{FF2B5EF4-FFF2-40B4-BE49-F238E27FC236}">
                    <a16:creationId xmlns:a16="http://schemas.microsoft.com/office/drawing/2014/main" id="{F708FD47-48D6-5757-425D-E04D41919938}"/>
                  </a:ext>
                </a:extLst>
              </p:cNvPr>
              <p:cNvPicPr/>
              <p:nvPr/>
            </p:nvPicPr>
            <p:blipFill>
              <a:blip r:embed="rId27"/>
              <a:stretch>
                <a:fillRect/>
              </a:stretch>
            </p:blipFill>
            <p:spPr>
              <a:xfrm>
                <a:off x="10228567" y="3201579"/>
                <a:ext cx="448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7" name="Ink 86">
                <a:extLst>
                  <a:ext uri="{FF2B5EF4-FFF2-40B4-BE49-F238E27FC236}">
                    <a16:creationId xmlns:a16="http://schemas.microsoft.com/office/drawing/2014/main" id="{45DCA1F2-EF55-E8EC-CB5C-11BE94028D48}"/>
                  </a:ext>
                </a:extLst>
              </p14:cNvPr>
              <p14:cNvContentPartPr/>
              <p14:nvPr/>
            </p14:nvContentPartPr>
            <p14:xfrm>
              <a:off x="10174927" y="3702339"/>
              <a:ext cx="600840" cy="72360"/>
            </p14:xfrm>
          </p:contentPart>
        </mc:Choice>
        <mc:Fallback xmlns="">
          <p:pic>
            <p:nvPicPr>
              <p:cNvPr id="87" name="Ink 86">
                <a:extLst>
                  <a:ext uri="{FF2B5EF4-FFF2-40B4-BE49-F238E27FC236}">
                    <a16:creationId xmlns:a16="http://schemas.microsoft.com/office/drawing/2014/main" id="{45DCA1F2-EF55-E8EC-CB5C-11BE94028D48}"/>
                  </a:ext>
                </a:extLst>
              </p:cNvPr>
              <p:cNvPicPr/>
              <p:nvPr/>
            </p:nvPicPr>
            <p:blipFill>
              <a:blip r:embed="rId29"/>
              <a:stretch>
                <a:fillRect/>
              </a:stretch>
            </p:blipFill>
            <p:spPr>
              <a:xfrm>
                <a:off x="10165927" y="3693339"/>
                <a:ext cx="6184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8" name="Ink 87">
                <a:extLst>
                  <a:ext uri="{FF2B5EF4-FFF2-40B4-BE49-F238E27FC236}">
                    <a16:creationId xmlns:a16="http://schemas.microsoft.com/office/drawing/2014/main" id="{FBFFF156-6193-FBC7-C422-13F6F07597F2}"/>
                  </a:ext>
                </a:extLst>
              </p14:cNvPr>
              <p14:cNvContentPartPr/>
              <p14:nvPr/>
            </p14:nvContentPartPr>
            <p14:xfrm>
              <a:off x="7045447" y="896499"/>
              <a:ext cx="207360" cy="3285000"/>
            </p14:xfrm>
          </p:contentPart>
        </mc:Choice>
        <mc:Fallback xmlns="">
          <p:pic>
            <p:nvPicPr>
              <p:cNvPr id="88" name="Ink 87">
                <a:extLst>
                  <a:ext uri="{FF2B5EF4-FFF2-40B4-BE49-F238E27FC236}">
                    <a16:creationId xmlns:a16="http://schemas.microsoft.com/office/drawing/2014/main" id="{FBFFF156-6193-FBC7-C422-13F6F07597F2}"/>
                  </a:ext>
                </a:extLst>
              </p:cNvPr>
              <p:cNvPicPr/>
              <p:nvPr/>
            </p:nvPicPr>
            <p:blipFill>
              <a:blip r:embed="rId31"/>
              <a:stretch>
                <a:fillRect/>
              </a:stretch>
            </p:blipFill>
            <p:spPr>
              <a:xfrm>
                <a:off x="7036447" y="887499"/>
                <a:ext cx="225000" cy="3302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1" name="Ink 100">
                <a:extLst>
                  <a:ext uri="{FF2B5EF4-FFF2-40B4-BE49-F238E27FC236}">
                    <a16:creationId xmlns:a16="http://schemas.microsoft.com/office/drawing/2014/main" id="{84370F6B-2734-A68E-0E98-E00F8302B6DA}"/>
                  </a:ext>
                </a:extLst>
              </p14:cNvPr>
              <p14:cNvContentPartPr/>
              <p14:nvPr/>
            </p14:nvContentPartPr>
            <p14:xfrm>
              <a:off x="6731887" y="295299"/>
              <a:ext cx="2358720" cy="529920"/>
            </p14:xfrm>
          </p:contentPart>
        </mc:Choice>
        <mc:Fallback xmlns="">
          <p:pic>
            <p:nvPicPr>
              <p:cNvPr id="101" name="Ink 100">
                <a:extLst>
                  <a:ext uri="{FF2B5EF4-FFF2-40B4-BE49-F238E27FC236}">
                    <a16:creationId xmlns:a16="http://schemas.microsoft.com/office/drawing/2014/main" id="{84370F6B-2734-A68E-0E98-E00F8302B6DA}"/>
                  </a:ext>
                </a:extLst>
              </p:cNvPr>
              <p:cNvPicPr/>
              <p:nvPr/>
            </p:nvPicPr>
            <p:blipFill>
              <a:blip r:embed="rId33"/>
              <a:stretch>
                <a:fillRect/>
              </a:stretch>
            </p:blipFill>
            <p:spPr>
              <a:xfrm>
                <a:off x="6722887" y="286299"/>
                <a:ext cx="23763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1" name="Ink 110">
                <a:extLst>
                  <a:ext uri="{FF2B5EF4-FFF2-40B4-BE49-F238E27FC236}">
                    <a16:creationId xmlns:a16="http://schemas.microsoft.com/office/drawing/2014/main" id="{9FA31244-6922-D984-E224-C52C2280196C}"/>
                  </a:ext>
                </a:extLst>
              </p14:cNvPr>
              <p14:cNvContentPartPr/>
              <p14:nvPr/>
            </p14:nvContentPartPr>
            <p14:xfrm>
              <a:off x="4751167" y="1621539"/>
              <a:ext cx="1569240" cy="360000"/>
            </p14:xfrm>
          </p:contentPart>
        </mc:Choice>
        <mc:Fallback xmlns="">
          <p:pic>
            <p:nvPicPr>
              <p:cNvPr id="111" name="Ink 110">
                <a:extLst>
                  <a:ext uri="{FF2B5EF4-FFF2-40B4-BE49-F238E27FC236}">
                    <a16:creationId xmlns:a16="http://schemas.microsoft.com/office/drawing/2014/main" id="{9FA31244-6922-D984-E224-C52C2280196C}"/>
                  </a:ext>
                </a:extLst>
              </p:cNvPr>
              <p:cNvPicPr/>
              <p:nvPr/>
            </p:nvPicPr>
            <p:blipFill>
              <a:blip r:embed="rId35"/>
              <a:stretch>
                <a:fillRect/>
              </a:stretch>
            </p:blipFill>
            <p:spPr>
              <a:xfrm>
                <a:off x="4742167" y="1612539"/>
                <a:ext cx="15868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3" name="Ink 132">
                <a:extLst>
                  <a:ext uri="{FF2B5EF4-FFF2-40B4-BE49-F238E27FC236}">
                    <a16:creationId xmlns:a16="http://schemas.microsoft.com/office/drawing/2014/main" id="{18BC7893-6DCC-EC2C-E066-0AB51BA832C4}"/>
                  </a:ext>
                </a:extLst>
              </p14:cNvPr>
              <p14:cNvContentPartPr/>
              <p14:nvPr/>
            </p14:nvContentPartPr>
            <p14:xfrm>
              <a:off x="4408807" y="4006899"/>
              <a:ext cx="2557080" cy="2259720"/>
            </p14:xfrm>
          </p:contentPart>
        </mc:Choice>
        <mc:Fallback xmlns="">
          <p:pic>
            <p:nvPicPr>
              <p:cNvPr id="133" name="Ink 132">
                <a:extLst>
                  <a:ext uri="{FF2B5EF4-FFF2-40B4-BE49-F238E27FC236}">
                    <a16:creationId xmlns:a16="http://schemas.microsoft.com/office/drawing/2014/main" id="{18BC7893-6DCC-EC2C-E066-0AB51BA832C4}"/>
                  </a:ext>
                </a:extLst>
              </p:cNvPr>
              <p:cNvPicPr/>
              <p:nvPr/>
            </p:nvPicPr>
            <p:blipFill>
              <a:blip r:embed="rId37"/>
              <a:stretch>
                <a:fillRect/>
              </a:stretch>
            </p:blipFill>
            <p:spPr>
              <a:xfrm>
                <a:off x="4399807" y="3997899"/>
                <a:ext cx="2574720" cy="2277360"/>
              </a:xfrm>
              <a:prstGeom prst="rect">
                <a:avLst/>
              </a:prstGeom>
            </p:spPr>
          </p:pic>
        </mc:Fallback>
      </mc:AlternateContent>
    </p:spTree>
    <p:extLst>
      <p:ext uri="{BB962C8B-B14F-4D97-AF65-F5344CB8AC3E}">
        <p14:creationId xmlns:p14="http://schemas.microsoft.com/office/powerpoint/2010/main" val="3114089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EPM Data Model</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1">
            <a:extLst>
              <a:ext uri="{FF2B5EF4-FFF2-40B4-BE49-F238E27FC236}">
                <a16:creationId xmlns:a16="http://schemas.microsoft.com/office/drawing/2014/main" id="{C754B4E3-A6D2-4D0C-A33F-784BCCDDFE30}"/>
              </a:ext>
            </a:extLst>
          </p:cNvPr>
          <p:cNvSpPr/>
          <p:nvPr/>
        </p:nvSpPr>
        <p:spPr>
          <a:xfrm>
            <a:off x="2716440" y="2558142"/>
            <a:ext cx="2090057"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Partners</a:t>
            </a:r>
          </a:p>
          <a:p>
            <a:pPr algn="ctr"/>
            <a:r>
              <a:rPr lang="en-US" dirty="0"/>
              <a:t>(Customer, Vendor)</a:t>
            </a:r>
          </a:p>
        </p:txBody>
      </p:sp>
      <p:sp>
        <p:nvSpPr>
          <p:cNvPr id="5" name="Rectangle 4">
            <a:extLst>
              <a:ext uri="{FF2B5EF4-FFF2-40B4-BE49-F238E27FC236}">
                <a16:creationId xmlns:a16="http://schemas.microsoft.com/office/drawing/2014/main" id="{61A6A024-CA9E-4CD9-8FEC-3DDC6F303663}"/>
              </a:ext>
            </a:extLst>
          </p:cNvPr>
          <p:cNvSpPr/>
          <p:nvPr/>
        </p:nvSpPr>
        <p:spPr>
          <a:xfrm>
            <a:off x="205122" y="2558142"/>
            <a:ext cx="1832049"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Addresses</a:t>
            </a:r>
          </a:p>
        </p:txBody>
      </p:sp>
      <p:cxnSp>
        <p:nvCxnSpPr>
          <p:cNvPr id="9" name="Straight Connector 8">
            <a:extLst>
              <a:ext uri="{FF2B5EF4-FFF2-40B4-BE49-F238E27FC236}">
                <a16:creationId xmlns:a16="http://schemas.microsoft.com/office/drawing/2014/main" id="{D59032E6-24E7-4466-B0C2-18B0AEAC9D62}"/>
              </a:ext>
            </a:extLst>
          </p:cNvPr>
          <p:cNvCxnSpPr>
            <a:stCxn id="5" idx="3"/>
            <a:endCxn id="2" idx="1"/>
          </p:cNvCxnSpPr>
          <p:nvPr/>
        </p:nvCxnSpPr>
        <p:spPr>
          <a:xfrm>
            <a:off x="2037171" y="2993571"/>
            <a:ext cx="67926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32CF7E-AC51-42D5-BD5E-279928D1C9F4}"/>
              </a:ext>
            </a:extLst>
          </p:cNvPr>
          <p:cNvSpPr/>
          <p:nvPr/>
        </p:nvSpPr>
        <p:spPr>
          <a:xfrm>
            <a:off x="10223229" y="2558142"/>
            <a:ext cx="1736255"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sp>
        <p:nvSpPr>
          <p:cNvPr id="11" name="Rectangle 10">
            <a:extLst>
              <a:ext uri="{FF2B5EF4-FFF2-40B4-BE49-F238E27FC236}">
                <a16:creationId xmlns:a16="http://schemas.microsoft.com/office/drawing/2014/main" id="{1623B74A-76C9-4741-B29D-77590BC0E920}"/>
              </a:ext>
            </a:extLst>
          </p:cNvPr>
          <p:cNvSpPr/>
          <p:nvPr/>
        </p:nvSpPr>
        <p:spPr>
          <a:xfrm>
            <a:off x="10223229" y="1534421"/>
            <a:ext cx="17362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Texts</a:t>
            </a:r>
          </a:p>
        </p:txBody>
      </p:sp>
      <p:cxnSp>
        <p:nvCxnSpPr>
          <p:cNvPr id="13" name="Connector: Elbow 12">
            <a:extLst>
              <a:ext uri="{FF2B5EF4-FFF2-40B4-BE49-F238E27FC236}">
                <a16:creationId xmlns:a16="http://schemas.microsoft.com/office/drawing/2014/main" id="{8E4C5AAC-F4CD-4EB8-982B-7788609D8D1D}"/>
              </a:ext>
            </a:extLst>
          </p:cNvPr>
          <p:cNvCxnSpPr>
            <a:stCxn id="10" idx="0"/>
            <a:endCxn id="11" idx="2"/>
          </p:cNvCxnSpPr>
          <p:nvPr/>
        </p:nvCxnSpPr>
        <p:spPr>
          <a:xfrm rot="5400000" flipH="1" flipV="1">
            <a:off x="10935037" y="2401822"/>
            <a:ext cx="3126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ED77349-8CD4-4BD3-82AA-16E44924AA5A}"/>
              </a:ext>
            </a:extLst>
          </p:cNvPr>
          <p:cNvSpPr/>
          <p:nvPr/>
        </p:nvSpPr>
        <p:spPr>
          <a:xfrm>
            <a:off x="6313080" y="2488474"/>
            <a:ext cx="2064657" cy="940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Orders</a:t>
            </a:r>
          </a:p>
        </p:txBody>
      </p:sp>
      <p:cxnSp>
        <p:nvCxnSpPr>
          <p:cNvPr id="16" name="Connector: Elbow 15">
            <a:extLst>
              <a:ext uri="{FF2B5EF4-FFF2-40B4-BE49-F238E27FC236}">
                <a16:creationId xmlns:a16="http://schemas.microsoft.com/office/drawing/2014/main" id="{30388E46-9327-4FBD-9D25-DBF4DD01C55B}"/>
              </a:ext>
            </a:extLst>
          </p:cNvPr>
          <p:cNvCxnSpPr>
            <a:stCxn id="14" idx="1"/>
            <a:endCxn id="2" idx="3"/>
          </p:cNvCxnSpPr>
          <p:nvPr/>
        </p:nvCxnSpPr>
        <p:spPr>
          <a:xfrm rot="10800000" flipV="1">
            <a:off x="4806498" y="2958737"/>
            <a:ext cx="1506583" cy="348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9CF5CF-83EB-4D34-ABDD-0A92EFFA5B6C}"/>
              </a:ext>
            </a:extLst>
          </p:cNvPr>
          <p:cNvSpPr txBox="1"/>
          <p:nvPr/>
        </p:nvSpPr>
        <p:spPr>
          <a:xfrm>
            <a:off x="4902291" y="2592977"/>
            <a:ext cx="1576252" cy="369332"/>
          </a:xfrm>
          <a:prstGeom prst="rect">
            <a:avLst/>
          </a:prstGeom>
          <a:noFill/>
        </p:spPr>
        <p:txBody>
          <a:bodyPr wrap="square" rtlCol="0">
            <a:spAutoFit/>
          </a:bodyPr>
          <a:lstStyle/>
          <a:p>
            <a:r>
              <a:rPr lang="en-US" dirty="0"/>
              <a:t>1	*</a:t>
            </a:r>
          </a:p>
        </p:txBody>
      </p:sp>
      <p:sp>
        <p:nvSpPr>
          <p:cNvPr id="18" name="Rectangle: Rounded Corners 17">
            <a:extLst>
              <a:ext uri="{FF2B5EF4-FFF2-40B4-BE49-F238E27FC236}">
                <a16:creationId xmlns:a16="http://schemas.microsoft.com/office/drawing/2014/main" id="{AF24DC4F-72A9-4FB2-AC93-C299C714231F}"/>
              </a:ext>
            </a:extLst>
          </p:cNvPr>
          <p:cNvSpPr/>
          <p:nvPr/>
        </p:nvSpPr>
        <p:spPr>
          <a:xfrm>
            <a:off x="6325780" y="3968931"/>
            <a:ext cx="2064657" cy="924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 Items</a:t>
            </a:r>
          </a:p>
        </p:txBody>
      </p:sp>
      <p:cxnSp>
        <p:nvCxnSpPr>
          <p:cNvPr id="20" name="Connector: Elbow 19">
            <a:extLst>
              <a:ext uri="{FF2B5EF4-FFF2-40B4-BE49-F238E27FC236}">
                <a16:creationId xmlns:a16="http://schemas.microsoft.com/office/drawing/2014/main" id="{1C171DF5-3052-4D2A-9C99-7587CD85CB6D}"/>
              </a:ext>
            </a:extLst>
          </p:cNvPr>
          <p:cNvCxnSpPr>
            <a:stCxn id="14" idx="2"/>
            <a:endCxn id="18" idx="0"/>
          </p:cNvCxnSpPr>
          <p:nvPr/>
        </p:nvCxnSpPr>
        <p:spPr>
          <a:xfrm rot="16200000" flipH="1">
            <a:off x="7081794" y="3692615"/>
            <a:ext cx="539931"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63B6F57-08E1-496F-BEAB-0BA54236F8C1}"/>
              </a:ext>
            </a:extLst>
          </p:cNvPr>
          <p:cNvCxnSpPr>
            <a:cxnSpLocks/>
            <a:stCxn id="18" idx="3"/>
            <a:endCxn id="10" idx="1"/>
          </p:cNvCxnSpPr>
          <p:nvPr/>
        </p:nvCxnSpPr>
        <p:spPr>
          <a:xfrm flipV="1">
            <a:off x="8390437" y="2993571"/>
            <a:ext cx="1832792" cy="14376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A20124-5243-402B-B8B1-C42164DCCCFF}"/>
              </a:ext>
            </a:extLst>
          </p:cNvPr>
          <p:cNvSpPr txBox="1"/>
          <p:nvPr/>
        </p:nvSpPr>
        <p:spPr>
          <a:xfrm>
            <a:off x="7510870" y="3464768"/>
            <a:ext cx="879567" cy="369332"/>
          </a:xfrm>
          <a:prstGeom prst="rect">
            <a:avLst/>
          </a:prstGeom>
          <a:noFill/>
        </p:spPr>
        <p:txBody>
          <a:bodyPr wrap="square" rtlCol="0">
            <a:spAutoFit/>
          </a:bodyPr>
          <a:lstStyle/>
          <a:p>
            <a:r>
              <a:rPr lang="en-US" dirty="0"/>
              <a:t>1..*</a:t>
            </a:r>
          </a:p>
        </p:txBody>
      </p:sp>
      <p:sp>
        <p:nvSpPr>
          <p:cNvPr id="25" name="Rectangle 24">
            <a:extLst>
              <a:ext uri="{FF2B5EF4-FFF2-40B4-BE49-F238E27FC236}">
                <a16:creationId xmlns:a16="http://schemas.microsoft.com/office/drawing/2014/main" id="{9AD39765-21C4-42B3-9D11-3144BE2ECEB1}"/>
              </a:ext>
            </a:extLst>
          </p:cNvPr>
          <p:cNvSpPr/>
          <p:nvPr/>
        </p:nvSpPr>
        <p:spPr>
          <a:xfrm>
            <a:off x="84202" y="3640665"/>
            <a:ext cx="5066387" cy="369332"/>
          </a:xfrm>
          <a:prstGeom prst="rect">
            <a:avLst/>
          </a:prstGeom>
        </p:spPr>
        <p:txBody>
          <a:bodyPr wrap="none">
            <a:spAutoFit/>
          </a:bodyPr>
          <a:lstStyle/>
          <a:p>
            <a:r>
              <a:rPr lang="en-US" dirty="0"/>
              <a:t>https://www.youtube.com/watch?v=1tk4DUOXXQw</a:t>
            </a:r>
          </a:p>
        </p:txBody>
      </p:sp>
    </p:spTree>
    <p:extLst>
      <p:ext uri="{BB962C8B-B14F-4D97-AF65-F5344CB8AC3E}">
        <p14:creationId xmlns:p14="http://schemas.microsoft.com/office/powerpoint/2010/main" val="158035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Language Dependent Data – text Tables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1477328"/>
          </a:xfrm>
          <a:prstGeom prst="rect">
            <a:avLst/>
          </a:prstGeom>
          <a:noFill/>
        </p:spPr>
        <p:txBody>
          <a:bodyPr wrap="square" rtlCol="0">
            <a:spAutoFit/>
          </a:bodyPr>
          <a:lstStyle/>
          <a:p>
            <a:r>
              <a:rPr lang="en-US" dirty="0"/>
              <a:t>Following are the dis-advantages of classical technique</a:t>
            </a:r>
          </a:p>
          <a:p>
            <a:pPr marL="285750" indent="-285750">
              <a:buFont typeface="Arial" panose="020B0604020202020204" pitchFamily="34" charset="0"/>
              <a:buChar char="•"/>
            </a:pPr>
            <a:r>
              <a:rPr lang="en-US" dirty="0"/>
              <a:t>We have to manually create the text table</a:t>
            </a:r>
          </a:p>
          <a:p>
            <a:pPr marL="285750" indent="-285750">
              <a:buFont typeface="Arial" panose="020B0604020202020204" pitchFamily="34" charset="0"/>
              <a:buChar char="•"/>
            </a:pPr>
            <a:r>
              <a:rPr lang="en-US" dirty="0"/>
              <a:t>To read data a developer need to code association and also pass the language value manually @ runtime </a:t>
            </a:r>
          </a:p>
          <a:p>
            <a:endParaRPr lang="en-US" dirty="0"/>
          </a:p>
          <a:p>
            <a:endParaRPr lang="en-US" dirty="0"/>
          </a:p>
        </p:txBody>
      </p:sp>
    </p:spTree>
    <p:extLst>
      <p:ext uri="{BB962C8B-B14F-4D97-AF65-F5344CB8AC3E}">
        <p14:creationId xmlns:p14="http://schemas.microsoft.com/office/powerpoint/2010/main" val="22362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CDS Views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2739211"/>
          </a:xfrm>
          <a:prstGeom prst="rect">
            <a:avLst/>
          </a:prstGeom>
          <a:noFill/>
        </p:spPr>
        <p:txBody>
          <a:bodyPr wrap="square" rtlCol="0">
            <a:spAutoFit/>
          </a:bodyPr>
          <a:lstStyle/>
          <a:p>
            <a:r>
              <a:rPr lang="en-US" sz="2800" b="1" dirty="0"/>
              <a:t>Why we need views in a software</a:t>
            </a:r>
          </a:p>
          <a:p>
            <a:pPr marL="342900" indent="-342900">
              <a:buFontTx/>
              <a:buChar char="-"/>
            </a:pPr>
            <a:r>
              <a:rPr lang="en-US" sz="2400" dirty="0"/>
              <a:t>They display non-normalized data. The data is spread in multiple tables, and it is difficult for developers to every time write JOINs. </a:t>
            </a:r>
          </a:p>
          <a:p>
            <a:pPr marL="342900" indent="-342900">
              <a:buFontTx/>
              <a:buChar char="-"/>
            </a:pPr>
            <a:r>
              <a:rPr lang="en-US" sz="2400" dirty="0"/>
              <a:t>The application needs data which is presentable to user</a:t>
            </a:r>
          </a:p>
          <a:p>
            <a:pPr marL="342900" indent="-342900">
              <a:buFontTx/>
              <a:buChar char="-"/>
            </a:pPr>
            <a:r>
              <a:rPr lang="en-US" sz="2400" dirty="0"/>
              <a:t>View gives security because users cannot update data using view</a:t>
            </a:r>
          </a:p>
          <a:p>
            <a:pPr marL="342900" indent="-342900">
              <a:buFontTx/>
              <a:buChar char="-"/>
            </a:pPr>
            <a:r>
              <a:rPr lang="en-US" sz="2400" dirty="0"/>
              <a:t>They can aggregate data like find total sales per customer.</a:t>
            </a:r>
          </a:p>
          <a:p>
            <a:pPr marL="342900" indent="-342900">
              <a:buFontTx/>
              <a:buChar char="-"/>
            </a:pPr>
            <a:r>
              <a:rPr lang="en-US" sz="2400" dirty="0"/>
              <a:t>Expose columns of technical type to more semantic names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C9AD934-D237-178F-AB4E-7653BC81E5D9}"/>
                  </a:ext>
                </a:extLst>
              </p14:cNvPr>
              <p14:cNvContentPartPr/>
              <p14:nvPr/>
            </p14:nvContentPartPr>
            <p14:xfrm>
              <a:off x="2800440" y="3898800"/>
              <a:ext cx="4635720" cy="2565720"/>
            </p14:xfrm>
          </p:contentPart>
        </mc:Choice>
        <mc:Fallback>
          <p:pic>
            <p:nvPicPr>
              <p:cNvPr id="2" name="Ink 1">
                <a:extLst>
                  <a:ext uri="{FF2B5EF4-FFF2-40B4-BE49-F238E27FC236}">
                    <a16:creationId xmlns:a16="http://schemas.microsoft.com/office/drawing/2014/main" id="{0C9AD934-D237-178F-AB4E-7653BC81E5D9}"/>
                  </a:ext>
                </a:extLst>
              </p:cNvPr>
              <p:cNvPicPr/>
              <p:nvPr/>
            </p:nvPicPr>
            <p:blipFill>
              <a:blip r:embed="rId4"/>
              <a:stretch>
                <a:fillRect/>
              </a:stretch>
            </p:blipFill>
            <p:spPr>
              <a:xfrm>
                <a:off x="2791080" y="3889440"/>
                <a:ext cx="4654440" cy="2584440"/>
              </a:xfrm>
              <a:prstGeom prst="rect">
                <a:avLst/>
              </a:prstGeom>
            </p:spPr>
          </p:pic>
        </mc:Fallback>
      </mc:AlternateContent>
    </p:spTree>
    <p:extLst>
      <p:ext uri="{BB962C8B-B14F-4D97-AF65-F5344CB8AC3E}">
        <p14:creationId xmlns:p14="http://schemas.microsoft.com/office/powerpoint/2010/main" val="108313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9ECA91-AFB7-30FA-1AD1-B9C1D9C05320}"/>
              </a:ext>
            </a:extLst>
          </p:cNvPr>
          <p:cNvSpPr>
            <a:spLocks noGrp="1"/>
          </p:cNvSpPr>
          <p:nvPr>
            <p:ph type="sldNum" sz="quarter" idx="12"/>
          </p:nvPr>
        </p:nvSpPr>
        <p:spPr/>
        <p:txBody>
          <a:bodyPr/>
          <a:lstStyle/>
          <a:p>
            <a:fld id="{57F9AF9E-ED51-4F62-9170-299651997670}" type="slidenum">
              <a:rPr lang="en-IN" smtClean="0"/>
              <a:t>8</a:t>
            </a:fld>
            <a:endParaRPr lang="en-IN"/>
          </a:p>
        </p:txBody>
      </p:sp>
      <mc:AlternateContent xmlns:mc="http://schemas.openxmlformats.org/markup-compatibility/2006">
        <mc:Choice xmlns:p14="http://schemas.microsoft.com/office/powerpoint/2010/main" Requires="p14">
          <p:contentPart p14:bwMode="auto" r:id="rId2">
            <p14:nvContentPartPr>
              <p14:cNvPr id="23" name="Ink 22">
                <a:extLst>
                  <a:ext uri="{FF2B5EF4-FFF2-40B4-BE49-F238E27FC236}">
                    <a16:creationId xmlns:a16="http://schemas.microsoft.com/office/drawing/2014/main" id="{9E61F639-1A44-5355-770D-5FDB3779A5F1}"/>
                  </a:ext>
                </a:extLst>
              </p14:cNvPr>
              <p14:cNvContentPartPr/>
              <p14:nvPr/>
            </p14:nvContentPartPr>
            <p14:xfrm>
              <a:off x="411367" y="923499"/>
              <a:ext cx="2827440" cy="1485360"/>
            </p14:xfrm>
          </p:contentPart>
        </mc:Choice>
        <mc:Fallback>
          <p:pic>
            <p:nvPicPr>
              <p:cNvPr id="23" name="Ink 22">
                <a:extLst>
                  <a:ext uri="{FF2B5EF4-FFF2-40B4-BE49-F238E27FC236}">
                    <a16:creationId xmlns:a16="http://schemas.microsoft.com/office/drawing/2014/main" id="{9E61F639-1A44-5355-770D-5FDB3779A5F1}"/>
                  </a:ext>
                </a:extLst>
              </p:cNvPr>
              <p:cNvPicPr/>
              <p:nvPr/>
            </p:nvPicPr>
            <p:blipFill>
              <a:blip r:embed="rId3"/>
              <a:stretch>
                <a:fillRect/>
              </a:stretch>
            </p:blipFill>
            <p:spPr>
              <a:xfrm>
                <a:off x="402367" y="914499"/>
                <a:ext cx="2845080" cy="1503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8" name="Ink 187">
                <a:extLst>
                  <a:ext uri="{FF2B5EF4-FFF2-40B4-BE49-F238E27FC236}">
                    <a16:creationId xmlns:a16="http://schemas.microsoft.com/office/drawing/2014/main" id="{165F9FAA-6FC5-BE00-457F-673A8784202E}"/>
                  </a:ext>
                </a:extLst>
              </p14:cNvPr>
              <p14:cNvContentPartPr/>
              <p14:nvPr/>
            </p14:nvContentPartPr>
            <p14:xfrm>
              <a:off x="1307047" y="167859"/>
              <a:ext cx="10312560" cy="5614560"/>
            </p14:xfrm>
          </p:contentPart>
        </mc:Choice>
        <mc:Fallback>
          <p:pic>
            <p:nvPicPr>
              <p:cNvPr id="188" name="Ink 187">
                <a:extLst>
                  <a:ext uri="{FF2B5EF4-FFF2-40B4-BE49-F238E27FC236}">
                    <a16:creationId xmlns:a16="http://schemas.microsoft.com/office/drawing/2014/main" id="{165F9FAA-6FC5-BE00-457F-673A8784202E}"/>
                  </a:ext>
                </a:extLst>
              </p:cNvPr>
              <p:cNvPicPr/>
              <p:nvPr/>
            </p:nvPicPr>
            <p:blipFill>
              <a:blip r:embed="rId5"/>
              <a:stretch>
                <a:fillRect/>
              </a:stretch>
            </p:blipFill>
            <p:spPr>
              <a:xfrm>
                <a:off x="1298047" y="158859"/>
                <a:ext cx="10330200" cy="5632200"/>
              </a:xfrm>
              <a:prstGeom prst="rect">
                <a:avLst/>
              </a:prstGeom>
            </p:spPr>
          </p:pic>
        </mc:Fallback>
      </mc:AlternateContent>
    </p:spTree>
    <p:extLst>
      <p:ext uri="{BB962C8B-B14F-4D97-AF65-F5344CB8AC3E}">
        <p14:creationId xmlns:p14="http://schemas.microsoft.com/office/powerpoint/2010/main" val="209104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dirty="0">
                <a:solidFill>
                  <a:prstClr val="black"/>
                </a:solidFill>
                <a:latin typeface="Cooper Black" panose="0208090404030B020404" pitchFamily="18" charset="0"/>
              </a:rPr>
              <a:t>Business Application Studio</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923330"/>
          </a:xfrm>
          <a:prstGeom prst="rect">
            <a:avLst/>
          </a:prstGeom>
          <a:noFill/>
        </p:spPr>
        <p:txBody>
          <a:bodyPr wrap="square" rtlCol="0">
            <a:spAutoFit/>
          </a:bodyPr>
          <a:lstStyle/>
          <a:p>
            <a:r>
              <a:rPr lang="en-US" b="0" i="0" dirty="0">
                <a:solidFill>
                  <a:srgbClr val="1F1F1F"/>
                </a:solidFill>
                <a:effectLst/>
                <a:latin typeface="72-Regular"/>
              </a:rPr>
              <a:t>SAP Business Application Studio is a development environment available on SAP Business Technology Platform. Before you can start developing using SAP Business Application Studio, administrators must perform the required onboarding steps to create CAPM applications on cloud.</a:t>
            </a:r>
            <a:endParaRPr lang="en-US" dirty="0"/>
          </a:p>
        </p:txBody>
      </p:sp>
    </p:spTree>
    <p:extLst>
      <p:ext uri="{BB962C8B-B14F-4D97-AF65-F5344CB8AC3E}">
        <p14:creationId xmlns:p14="http://schemas.microsoft.com/office/powerpoint/2010/main" val="4137348032"/>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5758</TotalTime>
  <Words>349</Words>
  <Application>Microsoft Office PowerPoint</Application>
  <PresentationFormat>Widescreen</PresentationFormat>
  <Paragraphs>64</Paragraphs>
  <Slides>13</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72-Regular</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5762</cp:revision>
  <dcterms:created xsi:type="dcterms:W3CDTF">2020-10-03T07:29:13Z</dcterms:created>
  <dcterms:modified xsi:type="dcterms:W3CDTF">2022-07-20T05:30:11Z</dcterms:modified>
</cp:coreProperties>
</file>